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5" r:id="rId1"/>
    <p:sldMasterId id="2147483706" r:id="rId2"/>
    <p:sldMasterId id="2147483707" r:id="rId3"/>
  </p:sldMasterIdLst>
  <p:notesMasterIdLst>
    <p:notesMasterId r:id="rId48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9" r:id="rId41"/>
    <p:sldId id="293" r:id="rId42"/>
    <p:sldId id="294" r:id="rId43"/>
    <p:sldId id="295" r:id="rId44"/>
    <p:sldId id="296" r:id="rId45"/>
    <p:sldId id="297" r:id="rId46"/>
    <p:sldId id="298" r:id="rId47"/>
  </p:sldIdLst>
  <p:sldSz cx="9144000" cy="5143500" type="screen16x9"/>
  <p:notesSz cx="6858000" cy="9144000"/>
  <p:embeddedFontLst>
    <p:embeddedFont>
      <p:font typeface="Assistant" pitchFamily="2" charset="-79"/>
      <p:regular r:id="rId49"/>
      <p:bold r:id="rId50"/>
    </p:embeddedFont>
    <p:embeddedFont>
      <p:font typeface="Calibri" panose="020F0502020204030204" pitchFamily="34" charset="0"/>
      <p:regular r:id="rId51"/>
      <p:bold r:id="rId52"/>
      <p:italic r:id="rId53"/>
      <p:boldItalic r:id="rId54"/>
    </p:embeddedFont>
    <p:embeddedFont>
      <p:font typeface="Dosis Light" pitchFamily="2" charset="0"/>
      <p:regular r:id="rId55"/>
    </p:embeddedFont>
    <p:embeddedFont>
      <p:font typeface="Helvetica Neue" panose="020B0604020202020204" charset="0"/>
      <p:regular r:id="rId56"/>
      <p:bold r:id="rId57"/>
      <p:italic r:id="rId58"/>
      <p:boldItalic r:id="rId59"/>
    </p:embeddedFont>
    <p:embeddedFont>
      <p:font typeface="Helvetica Neue Light" panose="020B0604020202020204" charset="0"/>
      <p:regular r:id="rId60"/>
      <p:bold r:id="rId61"/>
      <p:italic r:id="rId62"/>
      <p:boldItalic r:id="rId63"/>
    </p:embeddedFont>
    <p:embeddedFont>
      <p:font typeface="Josefin Sans" pitchFamily="2" charset="0"/>
      <p:regular r:id="rId64"/>
      <p:bold r:id="rId65"/>
      <p:italic r:id="rId66"/>
      <p:boldItalic r:id="rId67"/>
    </p:embeddedFont>
    <p:embeddedFont>
      <p:font typeface="Proxima Nova" panose="020B0604020202020204" charset="0"/>
      <p:regular r:id="rId68"/>
      <p:bold r:id="rId69"/>
      <p:italic r:id="rId70"/>
      <p:boldItalic r:id="rId71"/>
    </p:embeddedFont>
    <p:embeddedFont>
      <p:font typeface="Staatliches" pitchFamily="2" charset="0"/>
      <p:regular r:id="rId72"/>
    </p:embeddedFont>
    <p:embeddedFont>
      <p:font typeface="Times" panose="02020603050405020304" pitchFamily="18" charset="0"/>
      <p:regular r:id="rId73"/>
      <p:bold r:id="rId74"/>
      <p:italic r:id="rId75"/>
      <p:boldItalic r:id="rId76"/>
    </p:embeddedFont>
    <p:embeddedFont>
      <p:font typeface="Ubuntu Light" panose="020B0304030602030204" pitchFamily="34" charset="0"/>
      <p:regular r:id="rId77"/>
      <p:bold r:id="rId78"/>
      <p:italic r:id="rId79"/>
      <p:boldItalic r:id="rId8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90" d="100"/>
          <a:sy n="190" d="100"/>
        </p:scale>
        <p:origin x="144" y="24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font" Target="fonts/font15.fntdata"/><Relationship Id="rId68" Type="http://schemas.openxmlformats.org/officeDocument/2006/relationships/font" Target="fonts/font20.fntdata"/><Relationship Id="rId84" Type="http://schemas.openxmlformats.org/officeDocument/2006/relationships/tableStyles" Target="tableStyles.xml"/><Relationship Id="rId16" Type="http://schemas.openxmlformats.org/officeDocument/2006/relationships/slide" Target="slides/slide13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font" Target="fonts/font5.fntdata"/><Relationship Id="rId58" Type="http://schemas.openxmlformats.org/officeDocument/2006/relationships/font" Target="fonts/font10.fntdata"/><Relationship Id="rId74" Type="http://schemas.openxmlformats.org/officeDocument/2006/relationships/font" Target="fonts/font26.fntdata"/><Relationship Id="rId79" Type="http://schemas.openxmlformats.org/officeDocument/2006/relationships/font" Target="fonts/font31.fntdata"/><Relationship Id="rId5" Type="http://schemas.openxmlformats.org/officeDocument/2006/relationships/slide" Target="slides/slide2.xml"/><Relationship Id="rId61" Type="http://schemas.openxmlformats.org/officeDocument/2006/relationships/font" Target="fonts/font13.fntdata"/><Relationship Id="rId82" Type="http://schemas.openxmlformats.org/officeDocument/2006/relationships/viewProps" Target="viewProps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notesMaster" Target="notesMasters/notesMaster1.xml"/><Relationship Id="rId56" Type="http://schemas.openxmlformats.org/officeDocument/2006/relationships/font" Target="fonts/font8.fntdata"/><Relationship Id="rId64" Type="http://schemas.openxmlformats.org/officeDocument/2006/relationships/font" Target="fonts/font16.fntdata"/><Relationship Id="rId69" Type="http://schemas.openxmlformats.org/officeDocument/2006/relationships/font" Target="fonts/font21.fntdata"/><Relationship Id="rId77" Type="http://schemas.openxmlformats.org/officeDocument/2006/relationships/font" Target="fonts/font29.fntdata"/><Relationship Id="rId8" Type="http://schemas.openxmlformats.org/officeDocument/2006/relationships/slide" Target="slides/slide5.xml"/><Relationship Id="rId51" Type="http://schemas.openxmlformats.org/officeDocument/2006/relationships/font" Target="fonts/font3.fntdata"/><Relationship Id="rId72" Type="http://schemas.openxmlformats.org/officeDocument/2006/relationships/font" Target="fonts/font24.fntdata"/><Relationship Id="rId80" Type="http://schemas.openxmlformats.org/officeDocument/2006/relationships/font" Target="fonts/font32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font" Target="fonts/font11.fntdata"/><Relationship Id="rId67" Type="http://schemas.openxmlformats.org/officeDocument/2006/relationships/font" Target="fonts/font19.fntdata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font" Target="fonts/font6.fntdata"/><Relationship Id="rId62" Type="http://schemas.openxmlformats.org/officeDocument/2006/relationships/font" Target="fonts/font14.fntdata"/><Relationship Id="rId70" Type="http://schemas.openxmlformats.org/officeDocument/2006/relationships/font" Target="fonts/font22.fntdata"/><Relationship Id="rId75" Type="http://schemas.openxmlformats.org/officeDocument/2006/relationships/font" Target="fonts/font27.fntdata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font" Target="fonts/font1.fntdata"/><Relationship Id="rId57" Type="http://schemas.openxmlformats.org/officeDocument/2006/relationships/font" Target="fonts/font9.fntdata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font" Target="fonts/font4.fntdata"/><Relationship Id="rId60" Type="http://schemas.openxmlformats.org/officeDocument/2006/relationships/font" Target="fonts/font12.fntdata"/><Relationship Id="rId65" Type="http://schemas.openxmlformats.org/officeDocument/2006/relationships/font" Target="fonts/font17.fntdata"/><Relationship Id="rId73" Type="http://schemas.openxmlformats.org/officeDocument/2006/relationships/font" Target="fonts/font25.fntdata"/><Relationship Id="rId78" Type="http://schemas.openxmlformats.org/officeDocument/2006/relationships/font" Target="fonts/font30.fntdata"/><Relationship Id="rId81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font" Target="fonts/font2.fntdata"/><Relationship Id="rId55" Type="http://schemas.openxmlformats.org/officeDocument/2006/relationships/font" Target="fonts/font7.fntdata"/><Relationship Id="rId76" Type="http://schemas.openxmlformats.org/officeDocument/2006/relationships/font" Target="fonts/font28.fntdata"/><Relationship Id="rId7" Type="http://schemas.openxmlformats.org/officeDocument/2006/relationships/slide" Target="slides/slide4.xml"/><Relationship Id="rId71" Type="http://schemas.openxmlformats.org/officeDocument/2006/relationships/font" Target="fonts/font23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font" Target="fonts/font1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277e3ab9430_0_4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48" name="Google Shape;248;g277e3ab9430_0_4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77e3ab9430_0_5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23" name="Google Shape;323;g277e3ab9430_0_5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277e3ab9430_0_54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31" name="Google Shape;331;g277e3ab9430_0_5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277e3ab9430_0_55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38" name="Google Shape;338;g277e3ab9430_0_5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277e3ab9430_0_56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5" name="Google Shape;345;g277e3ab9430_0_5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277e3ab9430_0_56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51" name="Google Shape;351;g277e3ab9430_0_5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277e3ab9430_0_57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57" name="Google Shape;357;g277e3ab9430_0_5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277e3ab9430_0_58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75" name="Google Shape;375;g277e3ab9430_0_5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277e3ab9430_0_59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80" name="Google Shape;380;g277e3ab9430_0_5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277e3ab9430_0_59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85" name="Google Shape;385;g277e3ab9430_0_5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277e3ab9430_0_60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91" name="Google Shape;391;g277e3ab9430_0_6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277e3ab9430_0_4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53" name="Google Shape;253;g277e3ab9430_0_47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277e3ab9430_0_60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96" name="Google Shape;396;g277e3ab9430_0_6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277e3ab9430_0_60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02" name="Google Shape;402;g277e3ab9430_0_6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277e3ab9430_0_61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08" name="Google Shape;408;g277e3ab9430_0_6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277e3ab9430_0_61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14" name="Google Shape;414;g277e3ab9430_0_6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277e3ab9430_0_62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24" name="Google Shape;424;g277e3ab9430_0_6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277e3ab9430_0_63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29" name="Google Shape;429;g277e3ab9430_0_6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277e3ab9430_0_63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37" name="Google Shape;437;g277e3ab9430_0_6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277e3ab9430_0_64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42" name="Google Shape;442;g277e3ab9430_0_6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277e3ab9430_0_65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50" name="Google Shape;450;g277e3ab9430_0_6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277e3ab9430_0_65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55" name="Google Shape;455;g277e3ab9430_0_6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77e3ab9430_0_4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58" name="Google Shape;258;g277e3ab9430_0_48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277e3ab9430_0_65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61" name="Google Shape;461;g277e3ab9430_0_6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277e3ab9430_0_66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66" name="Google Shape;466;g277e3ab9430_0_6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277e3ab9430_0_66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71" name="Google Shape;471;g277e3ab9430_0_6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277e3ab9430_0_67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77" name="Google Shape;477;g277e3ab9430_0_6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277e3ab9430_0_67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83" name="Google Shape;483;g277e3ab9430_0_6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277e3ab9430_0_68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96" name="Google Shape;496;g277e3ab9430_0_6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277e3ab9430_0_70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10" name="Google Shape;510;g277e3ab9430_0_7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277e3ab9430_0_7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19" name="Google Shape;519;g277e3ab9430_0_7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277e3ab9430_0_66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66" name="Google Shape;466;g277e3ab9430_0_6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40301083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277e3ab9430_0_71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25" name="Google Shape;525;g277e3ab9430_0_7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277e3ab9430_0_48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4" name="Google Shape;264;g277e3ab9430_0_4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277e3ab9430_0_71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30" name="Google Shape;530;g277e3ab9430_0_7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277e3ab9430_0_72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35" name="Google Shape;535;g277e3ab9430_0_7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277e3ab9430_0_72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40" name="Google Shape;540;g277e3ab9430_0_7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277e3ab9430_0_73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45" name="Google Shape;545;g277e3ab9430_0_7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277e3ab9430_0_73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50" name="Google Shape;550;g277e3ab9430_0_7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277e3ab9430_0_4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69" name="Google Shape;269;g277e3ab9430_0_49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277e3ab9430_0_4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6" name="Google Shape;276;g277e3ab9430_0_4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277e3ab9430_0_51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2" name="Google Shape;292;g277e3ab9430_0_5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277e3ab9430_0_51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7" name="Google Shape;297;g277e3ab9430_0_5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277e3ab9430_0_53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18" name="Google Shape;318;g277e3ab9430_0_5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/>
          <p:nvPr/>
        </p:nvSpPr>
        <p:spPr>
          <a:xfrm>
            <a:off x="0" y="-11500"/>
            <a:ext cx="9144000" cy="5154900"/>
          </a:xfrm>
          <a:prstGeom prst="rect">
            <a:avLst/>
          </a:prstGeom>
          <a:gradFill>
            <a:gsLst>
              <a:gs pos="0">
                <a:srgbClr val="58ADC5"/>
              </a:gs>
              <a:gs pos="100000">
                <a:srgbClr val="045962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6" name="Google Shape;56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27900" y="238828"/>
            <a:ext cx="2036650" cy="38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">
  <p:cSld name="TITLE_1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5"/>
          <p:cNvSpPr/>
          <p:nvPr/>
        </p:nvSpPr>
        <p:spPr>
          <a:xfrm>
            <a:off x="0" y="-11500"/>
            <a:ext cx="9144000" cy="5154900"/>
          </a:xfrm>
          <a:prstGeom prst="rect">
            <a:avLst/>
          </a:prstGeom>
          <a:solidFill>
            <a:srgbClr val="58AD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9" name="Google Shape;59;p15"/>
          <p:cNvPicPr preferRelativeResize="0"/>
          <p:nvPr/>
        </p:nvPicPr>
        <p:blipFill rotWithShape="1">
          <a:blip r:embed="rId2">
            <a:alphaModFix/>
          </a:blip>
          <a:srcRect b="8850"/>
          <a:stretch/>
        </p:blipFill>
        <p:spPr>
          <a:xfrm>
            <a:off x="8559824" y="174800"/>
            <a:ext cx="365849" cy="482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6"/>
          <p:cNvSpPr/>
          <p:nvPr/>
        </p:nvSpPr>
        <p:spPr>
          <a:xfrm>
            <a:off x="98400" y="87450"/>
            <a:ext cx="8947200" cy="4968600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2" name="Google Shape;62;p16"/>
          <p:cNvPicPr preferRelativeResize="0"/>
          <p:nvPr/>
        </p:nvPicPr>
        <p:blipFill rotWithShape="1">
          <a:blip r:embed="rId2">
            <a:alphaModFix/>
          </a:blip>
          <a:srcRect b="8850"/>
          <a:stretch/>
        </p:blipFill>
        <p:spPr>
          <a:xfrm>
            <a:off x="8559824" y="174800"/>
            <a:ext cx="365849" cy="482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6" name="Google Shape;66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0" name="Google Shape;70;p18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1" name="Google Shape;71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0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7" name="Google Shape;77;p2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8" name="Google Shape;78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1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81" name="Google Shape;81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endParaRPr sz="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22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85" name="Google Shape;85;p22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6" name="Google Shape;86;p22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7" name="Google Shape;87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3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90" name="Google Shape;90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4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3" name="Google Shape;93;p24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4" name="Google Shape;94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&amp; Photo">
  <p:cSld name="Title &amp; Photo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27" descr="Image"/>
          <p:cNvPicPr preferRelativeResize="0"/>
          <p:nvPr/>
        </p:nvPicPr>
        <p:blipFill rotWithShape="1">
          <a:blip r:embed="rId2">
            <a:alphaModFix/>
          </a:blip>
          <a:srcRect b="32491"/>
          <a:stretch/>
        </p:blipFill>
        <p:spPr>
          <a:xfrm>
            <a:off x="4769994" y="2861772"/>
            <a:ext cx="4401160" cy="23082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27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5527" y="165300"/>
            <a:ext cx="1535797" cy="291421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27"/>
          <p:cNvSpPr txBox="1">
            <a:spLocks noGrp="1"/>
          </p:cNvSpPr>
          <p:nvPr>
            <p:ph type="sldNum" idx="12"/>
          </p:nvPr>
        </p:nvSpPr>
        <p:spPr>
          <a:xfrm>
            <a:off x="4500562" y="4905375"/>
            <a:ext cx="138300" cy="1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sp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2">
  <p:cSld name="CUSTOM_26">
    <p:bg>
      <p:bgPr>
        <a:solidFill>
          <a:srgbClr val="EFEFEF"/>
        </a:solid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8"/>
          <p:cNvSpPr/>
          <p:nvPr/>
        </p:nvSpPr>
        <p:spPr>
          <a:xfrm>
            <a:off x="7365425" y="556000"/>
            <a:ext cx="1778700" cy="1767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accent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28"/>
          <p:cNvSpPr txBox="1">
            <a:spLocks noGrp="1"/>
          </p:cNvSpPr>
          <p:nvPr>
            <p:ph type="title"/>
          </p:nvPr>
        </p:nvSpPr>
        <p:spPr>
          <a:xfrm flipH="1">
            <a:off x="4321203" y="1666525"/>
            <a:ext cx="3966600" cy="8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chemeClr val="accent5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10" name="Google Shape;110;p28"/>
          <p:cNvSpPr txBox="1">
            <a:spLocks noGrp="1"/>
          </p:cNvSpPr>
          <p:nvPr>
            <p:ph type="subTitle" idx="1"/>
          </p:nvPr>
        </p:nvSpPr>
        <p:spPr>
          <a:xfrm>
            <a:off x="5219097" y="2760775"/>
            <a:ext cx="3068700" cy="11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200"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&amp; Photo Alt">
  <p:cSld name="Title &amp; Photo Alt 2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29" descr="Image"/>
          <p:cNvPicPr preferRelativeResize="0"/>
          <p:nvPr/>
        </p:nvPicPr>
        <p:blipFill rotWithShape="1">
          <a:blip r:embed="rId2">
            <a:alphaModFix/>
          </a:blip>
          <a:srcRect b="32491"/>
          <a:stretch/>
        </p:blipFill>
        <p:spPr>
          <a:xfrm>
            <a:off x="6689422" y="3868426"/>
            <a:ext cx="2481733" cy="13015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29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5527" y="165300"/>
            <a:ext cx="1535797" cy="291421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9"/>
          <p:cNvSpPr txBox="1">
            <a:spLocks noGrp="1"/>
          </p:cNvSpPr>
          <p:nvPr>
            <p:ph type="sldNum" idx="12"/>
          </p:nvPr>
        </p:nvSpPr>
        <p:spPr>
          <a:xfrm>
            <a:off x="4500562" y="4906962"/>
            <a:ext cx="138300" cy="1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sp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">
  <p:cSld name="TITLE_AND_BODY 2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0"/>
          <p:cNvSpPr txBox="1">
            <a:spLocks noGrp="1"/>
          </p:cNvSpPr>
          <p:nvPr>
            <p:ph type="sldNum" idx="12"/>
          </p:nvPr>
        </p:nvSpPr>
        <p:spPr>
          <a:xfrm>
            <a:off x="8695871" y="4696827"/>
            <a:ext cx="325200" cy="3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sz="1000" b="0" i="0" u="none" strike="noStrike" cap="none">
                <a:solidFill>
                  <a:srgbClr val="58585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sz="1000" b="0" i="0" u="none" strike="noStrike" cap="none">
                <a:solidFill>
                  <a:srgbClr val="58585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sz="1000" b="0" i="0" u="none" strike="noStrike" cap="none">
                <a:solidFill>
                  <a:srgbClr val="58585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sz="1000" b="0" i="0" u="none" strike="noStrike" cap="none">
                <a:solidFill>
                  <a:srgbClr val="58585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sz="1000" b="0" i="0" u="none" strike="noStrike" cap="none">
                <a:solidFill>
                  <a:srgbClr val="58585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sz="1000" b="0" i="0" u="none" strike="noStrike" cap="none">
                <a:solidFill>
                  <a:srgbClr val="58585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sz="1000" b="0" i="0" u="none" strike="noStrike" cap="none">
                <a:solidFill>
                  <a:srgbClr val="58585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sz="1000" b="0" i="0" u="none" strike="noStrike" cap="none">
                <a:solidFill>
                  <a:srgbClr val="58585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sz="1000" b="0" i="0" u="none" strike="noStrike" cap="none">
                <a:solidFill>
                  <a:srgbClr val="58585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>
  <p:cSld name="Blank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31"/>
          <p:cNvSpPr txBox="1">
            <a:spLocks noGrp="1"/>
          </p:cNvSpPr>
          <p:nvPr>
            <p:ph type="sldNum" idx="12"/>
          </p:nvPr>
        </p:nvSpPr>
        <p:spPr>
          <a:xfrm>
            <a:off x="4500562" y="4905375"/>
            <a:ext cx="138300" cy="1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sp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_OBJECTS">
  <p:cSld name="TITLE_AND_BODY_1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32"/>
          <p:cNvSpPr txBox="1">
            <a:spLocks noGrp="1"/>
          </p:cNvSpPr>
          <p:nvPr>
            <p:ph type="title"/>
          </p:nvPr>
        </p:nvSpPr>
        <p:spPr>
          <a:xfrm>
            <a:off x="628560" y="273780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32"/>
          <p:cNvSpPr txBox="1">
            <a:spLocks noGrp="1"/>
          </p:cNvSpPr>
          <p:nvPr>
            <p:ph type="body" idx="1"/>
          </p:nvPr>
        </p:nvSpPr>
        <p:spPr>
          <a:xfrm>
            <a:off x="457110" y="120339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79125" rIns="79125" bIns="79125" anchor="t" anchorCtr="0">
            <a:noAutofit/>
          </a:bodyPr>
          <a:lstStyle>
            <a:lvl1pPr marL="457200" lvl="0" indent="-4064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Char char="•"/>
              <a:defRPr/>
            </a:lvl1pPr>
            <a:lvl2pPr marL="914400" lvl="1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619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100"/>
              <a:buChar char="•"/>
              <a:defRPr/>
            </a:lvl3pPr>
            <a:lvl4pPr marL="1828800" lvl="3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/>
            </a:lvl4pPr>
            <a:lvl5pPr marL="2286000" lvl="4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/>
            </a:lvl5pPr>
            <a:lvl6pPr marL="2743200" lvl="5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/>
            </a:lvl6pPr>
            <a:lvl7pPr marL="3200400" lvl="6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/>
            </a:lvl7pPr>
            <a:lvl8pPr marL="3657600" lvl="7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/>
            </a:lvl8pPr>
            <a:lvl9pPr marL="4114800" lvl="8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/>
            </a:lvl9pPr>
          </a:lstStyle>
          <a:p>
            <a:endParaRPr/>
          </a:p>
        </p:txBody>
      </p:sp>
      <p:sp>
        <p:nvSpPr>
          <p:cNvPr id="122" name="Google Shape;122;p32"/>
          <p:cNvSpPr txBox="1">
            <a:spLocks noGrp="1"/>
          </p:cNvSpPr>
          <p:nvPr>
            <p:ph type="body" idx="2"/>
          </p:nvPr>
        </p:nvSpPr>
        <p:spPr>
          <a:xfrm>
            <a:off x="4673970" y="120339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79125" rIns="79125" bIns="79125" anchor="t" anchorCtr="0">
            <a:noAutofit/>
          </a:bodyPr>
          <a:lstStyle>
            <a:lvl1pPr marL="457200" lvl="0" indent="-4064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Char char="•"/>
              <a:defRPr/>
            </a:lvl1pPr>
            <a:lvl2pPr marL="914400" lvl="1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619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100"/>
              <a:buChar char="•"/>
              <a:defRPr/>
            </a:lvl3pPr>
            <a:lvl4pPr marL="1828800" lvl="3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/>
            </a:lvl4pPr>
            <a:lvl5pPr marL="2286000" lvl="4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/>
            </a:lvl5pPr>
            <a:lvl6pPr marL="2743200" lvl="5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/>
            </a:lvl6pPr>
            <a:lvl7pPr marL="3200400" lvl="6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/>
            </a:lvl7pPr>
            <a:lvl8pPr marL="3657600" lvl="7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/>
            </a:lvl8pPr>
            <a:lvl9pPr marL="4114800" lvl="8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/>
            </a:lvl9pPr>
          </a:lstStyle>
          <a:p>
            <a:endParaRPr/>
          </a:p>
        </p:txBody>
      </p:sp>
      <p:sp>
        <p:nvSpPr>
          <p:cNvPr id="123" name="Google Shape;123;p32"/>
          <p:cNvSpPr txBox="1">
            <a:spLocks noGrp="1"/>
          </p:cNvSpPr>
          <p:nvPr>
            <p:ph type="body" idx="3"/>
          </p:nvPr>
        </p:nvSpPr>
        <p:spPr>
          <a:xfrm>
            <a:off x="457110" y="276156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79125" rIns="79125" bIns="79125" anchor="t" anchorCtr="0">
            <a:noAutofit/>
          </a:bodyPr>
          <a:lstStyle>
            <a:lvl1pPr marL="457200" lvl="0" indent="-4064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Char char="•"/>
              <a:defRPr/>
            </a:lvl1pPr>
            <a:lvl2pPr marL="914400" lvl="1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619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100"/>
              <a:buChar char="•"/>
              <a:defRPr/>
            </a:lvl3pPr>
            <a:lvl4pPr marL="1828800" lvl="3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/>
            </a:lvl4pPr>
            <a:lvl5pPr marL="2286000" lvl="4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/>
            </a:lvl5pPr>
            <a:lvl6pPr marL="2743200" lvl="5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/>
            </a:lvl6pPr>
            <a:lvl7pPr marL="3200400" lvl="6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/>
            </a:lvl7pPr>
            <a:lvl8pPr marL="3657600" lvl="7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/>
            </a:lvl8pPr>
            <a:lvl9pPr marL="4114800" lvl="8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/>
            </a:lvl9pPr>
          </a:lstStyle>
          <a:p>
            <a:endParaRPr/>
          </a:p>
        </p:txBody>
      </p:sp>
      <p:sp>
        <p:nvSpPr>
          <p:cNvPr id="124" name="Google Shape;124;p32"/>
          <p:cNvSpPr txBox="1">
            <a:spLocks noGrp="1"/>
          </p:cNvSpPr>
          <p:nvPr>
            <p:ph type="body" idx="4"/>
          </p:nvPr>
        </p:nvSpPr>
        <p:spPr>
          <a:xfrm>
            <a:off x="4673970" y="276156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79125" rIns="79125" bIns="79125" anchor="t" anchorCtr="0">
            <a:noAutofit/>
          </a:bodyPr>
          <a:lstStyle>
            <a:lvl1pPr marL="457200" lvl="0" indent="-4064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Char char="•"/>
              <a:defRPr/>
            </a:lvl1pPr>
            <a:lvl2pPr marL="914400" lvl="1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619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100"/>
              <a:buChar char="•"/>
              <a:defRPr/>
            </a:lvl3pPr>
            <a:lvl4pPr marL="1828800" lvl="3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/>
            </a:lvl4pPr>
            <a:lvl5pPr marL="2286000" lvl="4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/>
            </a:lvl5pPr>
            <a:lvl6pPr marL="2743200" lvl="5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/>
            </a:lvl6pPr>
            <a:lvl7pPr marL="3200400" lvl="6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/>
            </a:lvl7pPr>
            <a:lvl8pPr marL="3657600" lvl="7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/>
            </a:lvl8pPr>
            <a:lvl9pPr marL="4114800" lvl="8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/>
            </a:lvl9pPr>
          </a:lstStyle>
          <a:p>
            <a:endParaRPr/>
          </a:p>
        </p:txBody>
      </p:sp>
      <p:sp>
        <p:nvSpPr>
          <p:cNvPr id="125" name="Google Shape;125;p32"/>
          <p:cNvSpPr txBox="1">
            <a:spLocks noGrp="1"/>
          </p:cNvSpPr>
          <p:nvPr>
            <p:ph type="sldNum" idx="12"/>
          </p:nvPr>
        </p:nvSpPr>
        <p:spPr>
          <a:xfrm>
            <a:off x="6553201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7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Subtitle">
  <p:cSld name="TITLE_1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3"/>
          <p:cNvSpPr txBox="1">
            <a:spLocks noGrp="1"/>
          </p:cNvSpPr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4200"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33"/>
          <p:cNvSpPr txBox="1">
            <a:spLocks noGrp="1"/>
          </p:cNvSpPr>
          <p:nvPr>
            <p:ph type="body" idx="1"/>
          </p:nvPr>
        </p:nvSpPr>
        <p:spPr>
          <a:xfrm>
            <a:off x="1812726" y="2658814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45720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Helvetica Neue"/>
              <a:buNone/>
              <a:defRPr sz="20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Helvetica Neue"/>
              <a:buNone/>
              <a:defRPr sz="20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Helvetica Neue"/>
              <a:buNone/>
              <a:defRPr sz="20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Helvetica Neue"/>
              <a:buNone/>
              <a:defRPr sz="20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Helvetica Neue"/>
              <a:buNone/>
              <a:defRPr sz="20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/>
            </a:lvl6pPr>
            <a:lvl7pPr marL="3200400" lvl="6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/>
            </a:lvl7pPr>
            <a:lvl8pPr marL="3657600" lvl="7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/>
            </a:lvl8pPr>
            <a:lvl9pPr marL="4114800" lvl="8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/>
            </a:lvl9pPr>
          </a:lstStyle>
          <a:p>
            <a:endParaRPr/>
          </a:p>
        </p:txBody>
      </p:sp>
      <p:sp>
        <p:nvSpPr>
          <p:cNvPr id="129" name="Google Shape;129;p33"/>
          <p:cNvSpPr txBox="1">
            <a:spLocks noGrp="1"/>
          </p:cNvSpPr>
          <p:nvPr>
            <p:ph type="sldNum" idx="12"/>
          </p:nvPr>
        </p:nvSpPr>
        <p:spPr>
          <a:xfrm>
            <a:off x="4482789" y="4902398"/>
            <a:ext cx="174900" cy="1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Content">
  <p:cSld name="Title and Content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34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25" tIns="17125" rIns="17125" bIns="1712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  <a:defRPr/>
            </a:lvl1pPr>
            <a:lvl2pPr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34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25" tIns="17125" rIns="17125" bIns="17125" anchor="t" anchorCtr="0">
            <a:norm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5pPr>
            <a:lvl6pPr marL="2743200" lvl="5" indent="-279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marL="3200400" lvl="6" indent="-279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marL="3657600" lvl="7" indent="-279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marL="4114800" lvl="8" indent="-279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>
            <a:endParaRPr/>
          </a:p>
        </p:txBody>
      </p:sp>
      <p:sp>
        <p:nvSpPr>
          <p:cNvPr id="133" name="Google Shape;133;p34"/>
          <p:cNvSpPr txBox="1">
            <a:spLocks noGrp="1"/>
          </p:cNvSpPr>
          <p:nvPr>
            <p:ph type="sldNum" idx="12"/>
          </p:nvPr>
        </p:nvSpPr>
        <p:spPr>
          <a:xfrm>
            <a:off x="8380986" y="4835859"/>
            <a:ext cx="134400" cy="14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25" tIns="17125" rIns="17125" bIns="17125" anchor="ctr" anchorCtr="0">
            <a:sp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Subtitle 1">
  <p:cSld name="1_Title &amp; Subtitle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5"/>
          <p:cNvSpPr txBox="1">
            <a:spLocks noGrp="1"/>
          </p:cNvSpPr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35"/>
          <p:cNvSpPr txBox="1">
            <a:spLocks noGrp="1"/>
          </p:cNvSpPr>
          <p:nvPr>
            <p:ph type="body" idx="1"/>
          </p:nvPr>
        </p:nvSpPr>
        <p:spPr>
          <a:xfrm>
            <a:off x="1812726" y="2658814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45720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1pPr>
            <a:lvl2pPr marL="91440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2pPr>
            <a:lvl3pPr marL="137160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3pPr>
            <a:lvl4pPr marL="182880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4pPr>
            <a:lvl5pPr marL="228600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5pPr>
            <a:lvl6pPr marL="2743200" lvl="5" indent="-2921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000"/>
              <a:buChar char="•"/>
              <a:defRPr/>
            </a:lvl6pPr>
            <a:lvl7pPr marL="3200400" lvl="6" indent="-2921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000"/>
              <a:buChar char="•"/>
              <a:defRPr/>
            </a:lvl7pPr>
            <a:lvl8pPr marL="3657600" lvl="7" indent="-2921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000"/>
              <a:buChar char="•"/>
              <a:defRPr/>
            </a:lvl8pPr>
            <a:lvl9pPr marL="4114800" lvl="8" indent="-2921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000"/>
              <a:buChar char="•"/>
              <a:defRPr/>
            </a:lvl9pPr>
          </a:lstStyle>
          <a:p>
            <a:endParaRPr/>
          </a:p>
        </p:txBody>
      </p:sp>
      <p:sp>
        <p:nvSpPr>
          <p:cNvPr id="137" name="Google Shape;137;p35"/>
          <p:cNvSpPr txBox="1">
            <a:spLocks noGrp="1"/>
          </p:cNvSpPr>
          <p:nvPr>
            <p:ph type="sldNum" idx="12"/>
          </p:nvPr>
        </p:nvSpPr>
        <p:spPr>
          <a:xfrm>
            <a:off x="4482789" y="4902398"/>
            <a:ext cx="174900" cy="1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 Light"/>
              <a:buNone/>
              <a:defRPr sz="1000" b="0" i="0" u="none" strike="noStrike" cap="non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 Light"/>
              <a:buNone/>
              <a:defRPr sz="1000" b="0" i="0" u="none" strike="noStrike" cap="non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 Light"/>
              <a:buNone/>
              <a:defRPr sz="1000" b="0" i="0" u="none" strike="noStrike" cap="non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 Light"/>
              <a:buNone/>
              <a:defRPr sz="1000" b="0" i="0" u="none" strike="noStrike" cap="non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 Light"/>
              <a:buNone/>
              <a:defRPr sz="1000" b="0" i="0" u="none" strike="noStrike" cap="non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 Light"/>
              <a:buNone/>
              <a:defRPr sz="1000" b="0" i="0" u="none" strike="noStrike" cap="non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 Light"/>
              <a:buNone/>
              <a:defRPr sz="1000" b="0" i="0" u="none" strike="noStrike" cap="non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 Light"/>
              <a:buNone/>
              <a:defRPr sz="1000" b="0" i="0" u="none" strike="noStrike" cap="non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 Light"/>
              <a:buNone/>
              <a:defRPr sz="1000" b="0" i="0" u="none" strike="noStrike" cap="non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Agenda">
  <p:cSld name="Agenda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6"/>
          <p:cNvSpPr txBox="1">
            <a:spLocks noGrp="1"/>
          </p:cNvSpPr>
          <p:nvPr>
            <p:ph type="title"/>
          </p:nvPr>
        </p:nvSpPr>
        <p:spPr>
          <a:xfrm>
            <a:off x="452438" y="404813"/>
            <a:ext cx="8239200" cy="5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rm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36"/>
          <p:cNvSpPr txBox="1">
            <a:spLocks noGrp="1"/>
          </p:cNvSpPr>
          <p:nvPr>
            <p:ph type="body" idx="1"/>
          </p:nvPr>
        </p:nvSpPr>
        <p:spPr>
          <a:xfrm>
            <a:off x="452438" y="889861"/>
            <a:ext cx="8239200" cy="3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50" tIns="17150" rIns="17150" bIns="17150" anchor="t" anchorCtr="0">
            <a:norm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sz="2100" b="1"/>
            </a:lvl1pPr>
            <a:lvl2pPr marL="914400" lvl="1" indent="-279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2pPr>
            <a:lvl3pPr marL="1371600" lvl="2" indent="-279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3pPr>
            <a:lvl4pPr marL="1828800" lvl="3" indent="-279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4pPr>
            <a:lvl5pPr marL="2286000" lvl="4" indent="-279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5pPr>
            <a:lvl6pPr marL="2743200" lvl="5" indent="-279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marL="3200400" lvl="6" indent="-279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marL="3657600" lvl="7" indent="-279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marL="4114800" lvl="8" indent="-279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>
            <a:endParaRPr/>
          </a:p>
        </p:txBody>
      </p:sp>
      <p:sp>
        <p:nvSpPr>
          <p:cNvPr id="141" name="Google Shape;141;p36"/>
          <p:cNvSpPr txBox="1">
            <a:spLocks noGrp="1"/>
          </p:cNvSpPr>
          <p:nvPr>
            <p:ph type="body" idx="2"/>
          </p:nvPr>
        </p:nvSpPr>
        <p:spPr>
          <a:xfrm>
            <a:off x="452438" y="1593189"/>
            <a:ext cx="8239200" cy="30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rm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sz="2100"/>
            </a:lvl1pPr>
            <a:lvl2pPr marL="914400" lvl="1" indent="-2286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sz="2100"/>
            </a:lvl2pPr>
            <a:lvl3pPr marL="1371600" lvl="2" indent="-2286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sz="2100"/>
            </a:lvl3pPr>
            <a:lvl4pPr marL="1828800" lvl="3" indent="-2286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sz="2100"/>
            </a:lvl4pPr>
            <a:lvl5pPr marL="2286000" lvl="4" indent="-2286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sz="2100"/>
            </a:lvl5pPr>
            <a:lvl6pPr marL="2743200" lvl="5" indent="-279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marL="3200400" lvl="6" indent="-279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marL="3657600" lvl="7" indent="-279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marL="4114800" lvl="8" indent="-279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>
            <a:endParaRPr/>
          </a:p>
        </p:txBody>
      </p:sp>
      <p:sp>
        <p:nvSpPr>
          <p:cNvPr id="142" name="Google Shape;142;p36"/>
          <p:cNvSpPr txBox="1">
            <a:spLocks noGrp="1"/>
          </p:cNvSpPr>
          <p:nvPr>
            <p:ph type="sldNum" idx="12"/>
          </p:nvPr>
        </p:nvSpPr>
        <p:spPr>
          <a:xfrm>
            <a:off x="4500562" y="4905375"/>
            <a:ext cx="138300" cy="1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sp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Bullets" type="tx">
  <p:cSld name="TITLE_AND_BODY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7"/>
          <p:cNvSpPr txBox="1">
            <a:spLocks noGrp="1"/>
          </p:cNvSpPr>
          <p:nvPr>
            <p:ph type="sldNum" idx="12"/>
          </p:nvPr>
        </p:nvSpPr>
        <p:spPr>
          <a:xfrm>
            <a:off x="4500562" y="4905375"/>
            <a:ext cx="138300" cy="1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sp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&amp; Photo">
  <p:cSld name="Title &amp; Photo 3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38" descr="Image"/>
          <p:cNvPicPr preferRelativeResize="0"/>
          <p:nvPr/>
        </p:nvPicPr>
        <p:blipFill rotWithShape="1">
          <a:blip r:embed="rId2">
            <a:alphaModFix/>
          </a:blip>
          <a:srcRect b="32491"/>
          <a:stretch/>
        </p:blipFill>
        <p:spPr>
          <a:xfrm>
            <a:off x="4769994" y="2861771"/>
            <a:ext cx="4401160" cy="23082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38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9616" y="111414"/>
            <a:ext cx="1366303" cy="259252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38"/>
          <p:cNvSpPr txBox="1">
            <a:spLocks noGrp="1"/>
          </p:cNvSpPr>
          <p:nvPr>
            <p:ph type="sldNum" idx="12"/>
          </p:nvPr>
        </p:nvSpPr>
        <p:spPr>
          <a:xfrm>
            <a:off x="4500562" y="4905375"/>
            <a:ext cx="138300" cy="1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sp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&amp; Photo Alt">
  <p:cSld name="Title &amp; Photo Alt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39" descr="Image"/>
          <p:cNvPicPr preferRelativeResize="0"/>
          <p:nvPr/>
        </p:nvPicPr>
        <p:blipFill rotWithShape="1">
          <a:blip r:embed="rId2">
            <a:alphaModFix/>
          </a:blip>
          <a:srcRect b="32491"/>
          <a:stretch/>
        </p:blipFill>
        <p:spPr>
          <a:xfrm>
            <a:off x="6689422" y="3868426"/>
            <a:ext cx="2481733" cy="13015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39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9616" y="111414"/>
            <a:ext cx="1366303" cy="259252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39"/>
          <p:cNvSpPr txBox="1">
            <a:spLocks noGrp="1"/>
          </p:cNvSpPr>
          <p:nvPr>
            <p:ph type="sldNum" idx="12"/>
          </p:nvPr>
        </p:nvSpPr>
        <p:spPr>
          <a:xfrm>
            <a:off x="4500562" y="4906962"/>
            <a:ext cx="138300" cy="1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sp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- Top copy">
  <p:cSld name="Title - Top copy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40"/>
          <p:cNvSpPr/>
          <p:nvPr/>
        </p:nvSpPr>
        <p:spPr>
          <a:xfrm>
            <a:off x="104775" y="104775"/>
            <a:ext cx="8934300" cy="4933800"/>
          </a:xfrm>
          <a:prstGeom prst="rect">
            <a:avLst/>
          </a:prstGeom>
          <a:noFill/>
          <a:ln w="9525" cap="flat" cmpd="sng">
            <a:solidFill>
              <a:srgbClr val="D6D5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155" name="Google Shape;155;p40"/>
          <p:cNvGrpSpPr/>
          <p:nvPr/>
        </p:nvGrpSpPr>
        <p:grpSpPr>
          <a:xfrm>
            <a:off x="8629253" y="157162"/>
            <a:ext cx="358875" cy="479138"/>
            <a:chOff x="-1" y="-1"/>
            <a:chExt cx="957000" cy="1277700"/>
          </a:xfrm>
        </p:grpSpPr>
        <p:sp>
          <p:nvSpPr>
            <p:cNvPr id="156" name="Google Shape;156;p40"/>
            <p:cNvSpPr/>
            <p:nvPr/>
          </p:nvSpPr>
          <p:spPr>
            <a:xfrm>
              <a:off x="-1" y="-1"/>
              <a:ext cx="957000" cy="1277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63500" dist="25400" dir="5400000" rotWithShape="0">
                <a:srgbClr val="000000">
                  <a:alpha val="46670"/>
                </a:srgbClr>
              </a:outerShdw>
            </a:effectLst>
          </p:spPr>
          <p:txBody>
            <a:bodyPr spcFirstLastPara="1" wrap="square" lIns="26775" tIns="26775" rIns="26775" bIns="267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100"/>
                <a:buFont typeface="Helvetica Neue"/>
                <a:buNone/>
              </a:pPr>
              <a:endParaRPr sz="1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pic>
          <p:nvPicPr>
            <p:cNvPr id="157" name="Google Shape;157;p40" descr="Grafik 7"/>
            <p:cNvPicPr preferRelativeResize="0"/>
            <p:nvPr/>
          </p:nvPicPr>
          <p:blipFill rotWithShape="1">
            <a:blip r:embed="rId2">
              <a:alphaModFix/>
            </a:blip>
            <a:srcRect b="11063"/>
            <a:stretch/>
          </p:blipFill>
          <p:spPr>
            <a:xfrm>
              <a:off x="78336" y="67812"/>
              <a:ext cx="800498" cy="114216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8" name="Google Shape;158;p40"/>
          <p:cNvSpPr txBox="1">
            <a:spLocks noGrp="1"/>
          </p:cNvSpPr>
          <p:nvPr>
            <p:ph type="sldNum" idx="12"/>
          </p:nvPr>
        </p:nvSpPr>
        <p:spPr>
          <a:xfrm>
            <a:off x="4482789" y="4902398"/>
            <a:ext cx="174900" cy="1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1">
  <p:cSld name="TITLE 3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41"/>
          <p:cNvSpPr txBox="1">
            <a:spLocks noGrp="1"/>
          </p:cNvSpPr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41"/>
          <p:cNvSpPr txBox="1">
            <a:spLocks noGrp="1"/>
          </p:cNvSpPr>
          <p:nvPr>
            <p:ph type="body" idx="1"/>
          </p:nvPr>
        </p:nvSpPr>
        <p:spPr>
          <a:xfrm>
            <a:off x="1812726" y="2658814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45720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Char char="■"/>
              <a:defRPr/>
            </a:lvl6pPr>
            <a:lvl7pPr marL="3200400" lvl="6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Char char="●"/>
              <a:defRPr/>
            </a:lvl7pPr>
            <a:lvl8pPr marL="3657600" lvl="7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Char char="○"/>
              <a:defRPr/>
            </a:lvl8pPr>
            <a:lvl9pPr marL="4114800" lvl="8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Char char="■"/>
              <a:defRPr/>
            </a:lvl9pPr>
          </a:lstStyle>
          <a:p>
            <a:endParaRPr/>
          </a:p>
        </p:txBody>
      </p:sp>
      <p:sp>
        <p:nvSpPr>
          <p:cNvPr id="162" name="Google Shape;162;p41"/>
          <p:cNvSpPr txBox="1">
            <a:spLocks noGrp="1"/>
          </p:cNvSpPr>
          <p:nvPr>
            <p:ph type="sldNum" idx="12"/>
          </p:nvPr>
        </p:nvSpPr>
        <p:spPr>
          <a:xfrm>
            <a:off x="4482793" y="4902398"/>
            <a:ext cx="174900" cy="1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 Light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4">
  <p:cSld name="TITLE_4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4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65" name="Google Shape;165;p4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66" name="Google Shape;166;p4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Bullets 2">
  <p:cSld name="TITLE_AND_BODY_4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43"/>
          <p:cNvSpPr txBox="1">
            <a:spLocks noGrp="1"/>
          </p:cNvSpPr>
          <p:nvPr>
            <p:ph type="title"/>
          </p:nvPr>
        </p:nvSpPr>
        <p:spPr>
          <a:xfrm>
            <a:off x="895273" y="21573"/>
            <a:ext cx="7353300" cy="11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Proxima Nova"/>
              <a:buNone/>
              <a:defRPr sz="4800" b="1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Proxima Nova"/>
              <a:buNone/>
              <a:defRPr sz="4800" b="1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Proxima Nova"/>
              <a:buNone/>
              <a:defRPr sz="4800" b="1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Proxima Nova"/>
              <a:buNone/>
              <a:defRPr sz="4800" b="1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Proxima Nova"/>
              <a:buNone/>
              <a:defRPr sz="4800" b="1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Proxima Nova"/>
              <a:buNone/>
              <a:defRPr sz="4800" b="1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Proxima Nova"/>
              <a:buNone/>
              <a:defRPr sz="4800" b="1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Proxima Nova"/>
              <a:buNone/>
              <a:defRPr sz="4800" b="1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Proxima Nova"/>
              <a:buNone/>
              <a:defRPr sz="4800" b="1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69" name="Google Shape;169;p43"/>
          <p:cNvSpPr txBox="1">
            <a:spLocks noGrp="1"/>
          </p:cNvSpPr>
          <p:nvPr>
            <p:ph type="body" idx="1"/>
          </p:nvPr>
        </p:nvSpPr>
        <p:spPr>
          <a:xfrm>
            <a:off x="895273" y="1199897"/>
            <a:ext cx="7353300" cy="3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457200" marR="0" lvl="0" indent="-330200" algn="l" rtl="0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Proxima Nova"/>
              <a:buChar char="-"/>
              <a:defRPr sz="21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Proxima Nova"/>
              <a:buChar char="-"/>
              <a:defRPr sz="21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Proxima Nova"/>
              <a:buChar char="-"/>
              <a:defRPr sz="21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Proxima Nova"/>
              <a:buChar char="•"/>
              <a:defRPr sz="21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Proxima Nova"/>
              <a:buChar char="•"/>
              <a:defRPr sz="21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Proxima Nova"/>
              <a:buChar char="•"/>
              <a:defRPr sz="21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Proxima Nova"/>
              <a:buChar char="•"/>
              <a:defRPr sz="21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Proxima Nova"/>
              <a:buChar char="•"/>
              <a:defRPr sz="21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Proxima Nova"/>
              <a:buChar char="•"/>
              <a:defRPr sz="21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70" name="Google Shape;170;p43"/>
          <p:cNvSpPr txBox="1">
            <a:spLocks noGrp="1"/>
          </p:cNvSpPr>
          <p:nvPr>
            <p:ph type="sldNum" idx="12"/>
          </p:nvPr>
        </p:nvSpPr>
        <p:spPr>
          <a:xfrm>
            <a:off x="4456252" y="4878957"/>
            <a:ext cx="223200" cy="1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1325" tIns="31325" rIns="31325" bIns="3132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1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1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1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1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1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1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1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1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1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700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&amp; Photo">
  <p:cSld name="Title &amp; Photo 2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44" descr="Image"/>
          <p:cNvPicPr preferRelativeResize="0"/>
          <p:nvPr/>
        </p:nvPicPr>
        <p:blipFill rotWithShape="1">
          <a:blip r:embed="rId2">
            <a:alphaModFix/>
          </a:blip>
          <a:srcRect b="32491"/>
          <a:stretch/>
        </p:blipFill>
        <p:spPr>
          <a:xfrm>
            <a:off x="4769994" y="2861771"/>
            <a:ext cx="4401160" cy="23082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44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5527" y="165300"/>
            <a:ext cx="1535797" cy="291421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44"/>
          <p:cNvSpPr txBox="1">
            <a:spLocks noGrp="1"/>
          </p:cNvSpPr>
          <p:nvPr>
            <p:ph type="sldNum" idx="12"/>
          </p:nvPr>
        </p:nvSpPr>
        <p:spPr>
          <a:xfrm>
            <a:off x="4500562" y="4905375"/>
            <a:ext cx="138300" cy="1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sp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" type="title">
  <p:cSld name="TITLE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45"/>
          <p:cNvSpPr/>
          <p:nvPr/>
        </p:nvSpPr>
        <p:spPr>
          <a:xfrm>
            <a:off x="11081" y="713"/>
            <a:ext cx="9144000" cy="5143500"/>
          </a:xfrm>
          <a:prstGeom prst="rect">
            <a:avLst/>
          </a:prstGeom>
          <a:solidFill>
            <a:srgbClr val="EA5B25"/>
          </a:solidFill>
          <a:ln w="9525" cap="flat" cmpd="sng">
            <a:solidFill>
              <a:srgbClr val="5E5E5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7" name="Google Shape;177;p45"/>
          <p:cNvSpPr txBox="1">
            <a:spLocks noGrp="1"/>
          </p:cNvSpPr>
          <p:nvPr>
            <p:ph type="sldNum" idx="12"/>
          </p:nvPr>
        </p:nvSpPr>
        <p:spPr>
          <a:xfrm>
            <a:off x="4500562" y="4905375"/>
            <a:ext cx="138300" cy="1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sp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, Bullets &amp; Photo">
  <p:cSld name="Title, Bullets &amp; Photo"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46" descr="DDbreak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639" y="0"/>
            <a:ext cx="9134725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46"/>
          <p:cNvSpPr txBox="1">
            <a:spLocks noGrp="1"/>
          </p:cNvSpPr>
          <p:nvPr>
            <p:ph type="sldNum" idx="12"/>
          </p:nvPr>
        </p:nvSpPr>
        <p:spPr>
          <a:xfrm>
            <a:off x="4500562" y="4905375"/>
            <a:ext cx="138300" cy="1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sp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ullets">
  <p:cSld name="Bullets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47" descr="Itstimetocelebrat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639" y="0"/>
            <a:ext cx="9134725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47"/>
          <p:cNvSpPr txBox="1">
            <a:spLocks noGrp="1"/>
          </p:cNvSpPr>
          <p:nvPr>
            <p:ph type="sldNum" idx="12"/>
          </p:nvPr>
        </p:nvSpPr>
        <p:spPr>
          <a:xfrm>
            <a:off x="4500562" y="4905375"/>
            <a:ext cx="138300" cy="1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sp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">
  <p:cSld name="Title"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48"/>
          <p:cNvSpPr txBox="1">
            <a:spLocks noGrp="1"/>
          </p:cNvSpPr>
          <p:nvPr>
            <p:ph type="body" idx="1"/>
          </p:nvPr>
        </p:nvSpPr>
        <p:spPr>
          <a:xfrm>
            <a:off x="450503" y="4447448"/>
            <a:ext cx="8239200" cy="2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50" tIns="17150" rIns="17150" bIns="17150" anchor="t" anchorCtr="0">
            <a:norm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400" b="1"/>
            </a:lvl1pPr>
            <a:lvl2pPr marL="914400" lvl="1" indent="-279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2pPr>
            <a:lvl3pPr marL="1371600" lvl="2" indent="-279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3pPr>
            <a:lvl4pPr marL="1828800" lvl="3" indent="-279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4pPr>
            <a:lvl5pPr marL="2286000" lvl="4" indent="-279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5pPr>
            <a:lvl6pPr marL="2743200" lvl="5" indent="-279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marL="3200400" lvl="6" indent="-279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marL="3657600" lvl="7" indent="-279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marL="4114800" lvl="8" indent="-279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>
            <a:endParaRPr/>
          </a:p>
        </p:txBody>
      </p:sp>
      <p:sp>
        <p:nvSpPr>
          <p:cNvPr id="186" name="Google Shape;186;p48"/>
          <p:cNvSpPr txBox="1">
            <a:spLocks noGrp="1"/>
          </p:cNvSpPr>
          <p:nvPr>
            <p:ph type="title"/>
          </p:nvPr>
        </p:nvSpPr>
        <p:spPr>
          <a:xfrm>
            <a:off x="452436" y="965622"/>
            <a:ext cx="8239200" cy="17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norm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Helvetica Neue"/>
              <a:buNone/>
              <a:defRPr sz="4400"/>
            </a:lvl1pPr>
            <a:lvl2pPr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48"/>
          <p:cNvSpPr txBox="1">
            <a:spLocks noGrp="1"/>
          </p:cNvSpPr>
          <p:nvPr>
            <p:ph type="body" idx="2"/>
          </p:nvPr>
        </p:nvSpPr>
        <p:spPr>
          <a:xfrm>
            <a:off x="450503" y="2708696"/>
            <a:ext cx="8239200" cy="7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rm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sz="2100" b="1"/>
            </a:lvl1pPr>
            <a:lvl2pPr marL="91440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sz="2100" b="1"/>
            </a:lvl2pPr>
            <a:lvl3pPr marL="137160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sz="2100" b="1"/>
            </a:lvl3pPr>
            <a:lvl4pPr marL="182880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sz="2100" b="1"/>
            </a:lvl4pPr>
            <a:lvl5pPr marL="228600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sz="2100" b="1"/>
            </a:lvl5pPr>
            <a:lvl6pPr marL="2743200" lvl="5" indent="-279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marL="3200400" lvl="6" indent="-279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marL="3657600" lvl="7" indent="-279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marL="4114800" lvl="8" indent="-279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>
            <a:endParaRPr/>
          </a:p>
        </p:txBody>
      </p:sp>
      <p:sp>
        <p:nvSpPr>
          <p:cNvPr id="188" name="Google Shape;188;p48"/>
          <p:cNvSpPr txBox="1">
            <a:spLocks noGrp="1"/>
          </p:cNvSpPr>
          <p:nvPr>
            <p:ph type="sldNum" idx="12"/>
          </p:nvPr>
        </p:nvSpPr>
        <p:spPr>
          <a:xfrm>
            <a:off x="4500562" y="4905375"/>
            <a:ext cx="138300" cy="1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sp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">
  <p:cSld name="Section"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49"/>
          <p:cNvSpPr txBox="1">
            <a:spLocks noGrp="1"/>
          </p:cNvSpPr>
          <p:nvPr>
            <p:ph type="title"/>
          </p:nvPr>
        </p:nvSpPr>
        <p:spPr>
          <a:xfrm>
            <a:off x="452436" y="1700213"/>
            <a:ext cx="8239200" cy="17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rm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Helvetica Neue"/>
              <a:buNone/>
              <a:defRPr sz="4400" b="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p49"/>
          <p:cNvSpPr txBox="1">
            <a:spLocks noGrp="1"/>
          </p:cNvSpPr>
          <p:nvPr>
            <p:ph type="sldNum" idx="12"/>
          </p:nvPr>
        </p:nvSpPr>
        <p:spPr>
          <a:xfrm>
            <a:off x="4500562" y="4906962"/>
            <a:ext cx="138300" cy="1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sp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Only">
  <p:cSld name="Title Only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50"/>
          <p:cNvSpPr txBox="1">
            <a:spLocks noGrp="1"/>
          </p:cNvSpPr>
          <p:nvPr>
            <p:ph type="title"/>
          </p:nvPr>
        </p:nvSpPr>
        <p:spPr>
          <a:xfrm>
            <a:off x="452438" y="404813"/>
            <a:ext cx="8239200" cy="5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rm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94" name="Google Shape;194;p50"/>
          <p:cNvSpPr txBox="1">
            <a:spLocks noGrp="1"/>
          </p:cNvSpPr>
          <p:nvPr>
            <p:ph type="body" idx="1"/>
          </p:nvPr>
        </p:nvSpPr>
        <p:spPr>
          <a:xfrm>
            <a:off x="452438" y="889861"/>
            <a:ext cx="8239200" cy="3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50" tIns="17150" rIns="17150" bIns="17150" anchor="t" anchorCtr="0">
            <a:norm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sz="2100" b="1"/>
            </a:lvl1pPr>
            <a:lvl2pPr marL="914400" lvl="1" indent="-279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2pPr>
            <a:lvl3pPr marL="1371600" lvl="2" indent="-279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3pPr>
            <a:lvl4pPr marL="1828800" lvl="3" indent="-279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4pPr>
            <a:lvl5pPr marL="2286000" lvl="4" indent="-279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5pPr>
            <a:lvl6pPr marL="2743200" lvl="5" indent="-279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marL="3200400" lvl="6" indent="-279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marL="3657600" lvl="7" indent="-279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marL="4114800" lvl="8" indent="-279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>
            <a:endParaRPr/>
          </a:p>
        </p:txBody>
      </p:sp>
      <p:sp>
        <p:nvSpPr>
          <p:cNvPr id="195" name="Google Shape;195;p50"/>
          <p:cNvSpPr txBox="1">
            <a:spLocks noGrp="1"/>
          </p:cNvSpPr>
          <p:nvPr>
            <p:ph type="sldNum" idx="12"/>
          </p:nvPr>
        </p:nvSpPr>
        <p:spPr>
          <a:xfrm>
            <a:off x="4500562" y="4905375"/>
            <a:ext cx="138300" cy="1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sp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tatement">
  <p:cSld name="Statement"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51"/>
          <p:cNvSpPr txBox="1">
            <a:spLocks noGrp="1"/>
          </p:cNvSpPr>
          <p:nvPr>
            <p:ph type="body" idx="1"/>
          </p:nvPr>
        </p:nvSpPr>
        <p:spPr>
          <a:xfrm>
            <a:off x="452438" y="1845316"/>
            <a:ext cx="8239200" cy="145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rmAutofit/>
          </a:bodyPr>
          <a:lstStyle>
            <a:lvl1pPr marL="457200" lvl="0" indent="-22860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Helvetica Neue"/>
              <a:buNone/>
              <a:defRPr sz="44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22860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Helvetica Neue"/>
              <a:buNone/>
              <a:defRPr sz="44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22860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Helvetica Neue"/>
              <a:buNone/>
              <a:defRPr sz="44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22860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Helvetica Neue"/>
              <a:buNone/>
              <a:defRPr sz="44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22860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Helvetica Neue"/>
              <a:buNone/>
              <a:defRPr sz="44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279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marL="3200400" lvl="6" indent="-279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marL="3657600" lvl="7" indent="-279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marL="4114800" lvl="8" indent="-279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>
            <a:endParaRPr/>
          </a:p>
        </p:txBody>
      </p:sp>
      <p:sp>
        <p:nvSpPr>
          <p:cNvPr id="198" name="Google Shape;198;p51"/>
          <p:cNvSpPr txBox="1">
            <a:spLocks noGrp="1"/>
          </p:cNvSpPr>
          <p:nvPr>
            <p:ph type="sldNum" idx="12"/>
          </p:nvPr>
        </p:nvSpPr>
        <p:spPr>
          <a:xfrm>
            <a:off x="4500562" y="4905375"/>
            <a:ext cx="138300" cy="1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sp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ig Fact">
  <p:cSld name="Big Fact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52"/>
          <p:cNvSpPr txBox="1">
            <a:spLocks noGrp="1"/>
          </p:cNvSpPr>
          <p:nvPr>
            <p:ph type="body" idx="1"/>
          </p:nvPr>
        </p:nvSpPr>
        <p:spPr>
          <a:xfrm>
            <a:off x="452438" y="403473"/>
            <a:ext cx="8239200" cy="27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normAutofit/>
          </a:bodyPr>
          <a:lstStyle>
            <a:lvl1pPr marL="457200" lvl="0" indent="-22860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400"/>
              <a:buFont typeface="Helvetica Neue"/>
              <a:buNone/>
              <a:defRPr sz="9400" b="1"/>
            </a:lvl1pPr>
            <a:lvl2pPr marL="914400" lvl="1" indent="-22860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400"/>
              <a:buFont typeface="Helvetica Neue"/>
              <a:buNone/>
              <a:defRPr sz="9400" b="1"/>
            </a:lvl2pPr>
            <a:lvl3pPr marL="1371600" lvl="2" indent="-22860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400"/>
              <a:buFont typeface="Helvetica Neue"/>
              <a:buNone/>
              <a:defRPr sz="9400" b="1"/>
            </a:lvl3pPr>
            <a:lvl4pPr marL="1828800" lvl="3" indent="-22860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400"/>
              <a:buFont typeface="Helvetica Neue"/>
              <a:buNone/>
              <a:defRPr sz="9400" b="1"/>
            </a:lvl4pPr>
            <a:lvl5pPr marL="2286000" lvl="4" indent="-22860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400"/>
              <a:buFont typeface="Helvetica Neue"/>
              <a:buNone/>
              <a:defRPr sz="9400" b="1"/>
            </a:lvl5pPr>
            <a:lvl6pPr marL="2743200" lvl="5" indent="-279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marL="3200400" lvl="6" indent="-279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marL="3657600" lvl="7" indent="-279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marL="4114800" lvl="8" indent="-279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>
            <a:endParaRPr/>
          </a:p>
        </p:txBody>
      </p:sp>
      <p:sp>
        <p:nvSpPr>
          <p:cNvPr id="201" name="Google Shape;201;p52"/>
          <p:cNvSpPr txBox="1">
            <a:spLocks noGrp="1"/>
          </p:cNvSpPr>
          <p:nvPr>
            <p:ph type="body" idx="2"/>
          </p:nvPr>
        </p:nvSpPr>
        <p:spPr>
          <a:xfrm>
            <a:off x="452438" y="3098317"/>
            <a:ext cx="8239200" cy="3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50" tIns="17150" rIns="17150" bIns="17150" anchor="t" anchorCtr="0">
            <a:normAutofit/>
          </a:bodyPr>
          <a:lstStyle>
            <a:lvl1pPr marL="45720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sz="2100" b="1"/>
            </a:lvl1pPr>
            <a:lvl2pPr marL="914400" lvl="1" indent="-279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2pPr>
            <a:lvl3pPr marL="1371600" lvl="2" indent="-279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3pPr>
            <a:lvl4pPr marL="1828800" lvl="3" indent="-279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4pPr>
            <a:lvl5pPr marL="2286000" lvl="4" indent="-279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5pPr>
            <a:lvl6pPr marL="2743200" lvl="5" indent="-279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marL="3200400" lvl="6" indent="-279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marL="3657600" lvl="7" indent="-279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marL="4114800" lvl="8" indent="-279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>
            <a:endParaRPr/>
          </a:p>
        </p:txBody>
      </p:sp>
      <p:sp>
        <p:nvSpPr>
          <p:cNvPr id="202" name="Google Shape;202;p52"/>
          <p:cNvSpPr txBox="1">
            <a:spLocks noGrp="1"/>
          </p:cNvSpPr>
          <p:nvPr>
            <p:ph type="sldNum" idx="12"/>
          </p:nvPr>
        </p:nvSpPr>
        <p:spPr>
          <a:xfrm>
            <a:off x="4500562" y="4905375"/>
            <a:ext cx="138300" cy="1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sp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Quote">
  <p:cSld name="Quote"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53"/>
          <p:cNvSpPr txBox="1">
            <a:spLocks noGrp="1"/>
          </p:cNvSpPr>
          <p:nvPr>
            <p:ph type="body" idx="1"/>
          </p:nvPr>
        </p:nvSpPr>
        <p:spPr>
          <a:xfrm>
            <a:off x="911259" y="4003295"/>
            <a:ext cx="7575000" cy="2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50" tIns="17150" rIns="17150" bIns="17150" anchor="t" anchorCtr="0">
            <a:norm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400" b="1"/>
            </a:lvl1pPr>
            <a:lvl2pPr marL="914400" lvl="1" indent="-279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2pPr>
            <a:lvl3pPr marL="1371600" lvl="2" indent="-279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3pPr>
            <a:lvl4pPr marL="1828800" lvl="3" indent="-279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4pPr>
            <a:lvl5pPr marL="2286000" lvl="4" indent="-279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5pPr>
            <a:lvl6pPr marL="2743200" lvl="5" indent="-279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marL="3200400" lvl="6" indent="-279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marL="3657600" lvl="7" indent="-279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marL="4114800" lvl="8" indent="-279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>
            <a:endParaRPr/>
          </a:p>
        </p:txBody>
      </p:sp>
      <p:sp>
        <p:nvSpPr>
          <p:cNvPr id="205" name="Google Shape;205;p53"/>
          <p:cNvSpPr txBox="1">
            <a:spLocks noGrp="1"/>
          </p:cNvSpPr>
          <p:nvPr>
            <p:ph type="body" idx="2"/>
          </p:nvPr>
        </p:nvSpPr>
        <p:spPr>
          <a:xfrm>
            <a:off x="657721" y="1852447"/>
            <a:ext cx="7828500" cy="14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  <a:defRPr sz="32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  <a:defRPr sz="32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  <a:defRPr sz="32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  <a:defRPr sz="32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  <a:defRPr sz="32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279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marL="3200400" lvl="6" indent="-279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marL="3657600" lvl="7" indent="-279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marL="4114800" lvl="8" indent="-2794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>
            <a:endParaRPr/>
          </a:p>
        </p:txBody>
      </p:sp>
      <p:sp>
        <p:nvSpPr>
          <p:cNvPr id="206" name="Google Shape;206;p53"/>
          <p:cNvSpPr txBox="1">
            <a:spLocks noGrp="1"/>
          </p:cNvSpPr>
          <p:nvPr>
            <p:ph type="sldNum" idx="12"/>
          </p:nvPr>
        </p:nvSpPr>
        <p:spPr>
          <a:xfrm>
            <a:off x="4500562" y="4905375"/>
            <a:ext cx="138300" cy="1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sp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hoto - 3 Up">
  <p:cSld name="Photo - 3 Up"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54"/>
          <p:cNvSpPr>
            <a:spLocks noGrp="1"/>
          </p:cNvSpPr>
          <p:nvPr>
            <p:ph type="pic" idx="2"/>
          </p:nvPr>
        </p:nvSpPr>
        <p:spPr>
          <a:xfrm>
            <a:off x="5910263" y="381000"/>
            <a:ext cx="2789700" cy="2231100"/>
          </a:xfrm>
          <a:prstGeom prst="rect">
            <a:avLst/>
          </a:prstGeom>
          <a:noFill/>
          <a:ln>
            <a:noFill/>
          </a:ln>
        </p:spPr>
      </p:sp>
      <p:sp>
        <p:nvSpPr>
          <p:cNvPr id="209" name="Google Shape;209;p54"/>
          <p:cNvSpPr>
            <a:spLocks noGrp="1"/>
          </p:cNvSpPr>
          <p:nvPr>
            <p:ph type="pic" idx="3"/>
          </p:nvPr>
        </p:nvSpPr>
        <p:spPr>
          <a:xfrm>
            <a:off x="5062538" y="1491853"/>
            <a:ext cx="3914700" cy="4556400"/>
          </a:xfrm>
          <a:prstGeom prst="rect">
            <a:avLst/>
          </a:prstGeom>
          <a:noFill/>
          <a:ln>
            <a:noFill/>
          </a:ln>
        </p:spPr>
      </p:sp>
      <p:sp>
        <p:nvSpPr>
          <p:cNvPr id="210" name="Google Shape;210;p54"/>
          <p:cNvSpPr>
            <a:spLocks noGrp="1"/>
          </p:cNvSpPr>
          <p:nvPr>
            <p:ph type="pic" idx="4"/>
          </p:nvPr>
        </p:nvSpPr>
        <p:spPr>
          <a:xfrm>
            <a:off x="-52387" y="185738"/>
            <a:ext cx="6229500" cy="4671900"/>
          </a:xfrm>
          <a:prstGeom prst="rect">
            <a:avLst/>
          </a:prstGeom>
          <a:noFill/>
          <a:ln>
            <a:noFill/>
          </a:ln>
        </p:spPr>
      </p:sp>
      <p:sp>
        <p:nvSpPr>
          <p:cNvPr id="211" name="Google Shape;211;p54"/>
          <p:cNvSpPr txBox="1">
            <a:spLocks noGrp="1"/>
          </p:cNvSpPr>
          <p:nvPr>
            <p:ph type="sldNum" idx="12"/>
          </p:nvPr>
        </p:nvSpPr>
        <p:spPr>
          <a:xfrm>
            <a:off x="4500562" y="4905375"/>
            <a:ext cx="138300" cy="1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sp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hoto">
  <p:cSld name="Photo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55"/>
          <p:cNvSpPr>
            <a:spLocks noGrp="1"/>
          </p:cNvSpPr>
          <p:nvPr>
            <p:ph type="pic" idx="2"/>
          </p:nvPr>
        </p:nvSpPr>
        <p:spPr>
          <a:xfrm>
            <a:off x="-500062" y="-2071687"/>
            <a:ext cx="10144200" cy="8115300"/>
          </a:xfrm>
          <a:prstGeom prst="rect">
            <a:avLst/>
          </a:prstGeom>
          <a:noFill/>
          <a:ln>
            <a:noFill/>
          </a:ln>
        </p:spPr>
      </p:sp>
      <p:sp>
        <p:nvSpPr>
          <p:cNvPr id="214" name="Google Shape;214;p55"/>
          <p:cNvSpPr txBox="1">
            <a:spLocks noGrp="1"/>
          </p:cNvSpPr>
          <p:nvPr>
            <p:ph type="sldNum" idx="12"/>
          </p:nvPr>
        </p:nvSpPr>
        <p:spPr>
          <a:xfrm>
            <a:off x="4500562" y="4905375"/>
            <a:ext cx="138300" cy="1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sp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Subtitle 2">
  <p:cSld name="TITLE_2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56"/>
          <p:cNvSpPr txBox="1">
            <a:spLocks noGrp="1"/>
          </p:cNvSpPr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4200"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17" name="Google Shape;217;p56"/>
          <p:cNvSpPr txBox="1">
            <a:spLocks noGrp="1"/>
          </p:cNvSpPr>
          <p:nvPr>
            <p:ph type="body" idx="1"/>
          </p:nvPr>
        </p:nvSpPr>
        <p:spPr>
          <a:xfrm>
            <a:off x="1812726" y="2658814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45720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Helvetica Neue"/>
              <a:buNone/>
              <a:defRPr sz="20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Helvetica Neue"/>
              <a:buNone/>
              <a:defRPr sz="20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Helvetica Neue"/>
              <a:buNone/>
              <a:defRPr sz="20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Helvetica Neue"/>
              <a:buNone/>
              <a:defRPr sz="20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Helvetica Neue"/>
              <a:buNone/>
              <a:defRPr sz="20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/>
            </a:lvl6pPr>
            <a:lvl7pPr marL="3200400" lvl="6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/>
            </a:lvl7pPr>
            <a:lvl8pPr marL="3657600" lvl="7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/>
            </a:lvl8pPr>
            <a:lvl9pPr marL="4114800" lvl="8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/>
            </a:lvl9pPr>
          </a:lstStyle>
          <a:p>
            <a:endParaRPr/>
          </a:p>
        </p:txBody>
      </p:sp>
      <p:sp>
        <p:nvSpPr>
          <p:cNvPr id="218" name="Google Shape;218;p56"/>
          <p:cNvSpPr txBox="1">
            <a:spLocks noGrp="1"/>
          </p:cNvSpPr>
          <p:nvPr>
            <p:ph type="sldNum" idx="12"/>
          </p:nvPr>
        </p:nvSpPr>
        <p:spPr>
          <a:xfrm>
            <a:off x="4482789" y="4902398"/>
            <a:ext cx="174900" cy="1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"/>
              <a:buNone/>
              <a:def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_OBJECTS 1">
  <p:cSld name="TITLE_AND_BODY_2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57"/>
          <p:cNvSpPr txBox="1">
            <a:spLocks noGrp="1"/>
          </p:cNvSpPr>
          <p:nvPr>
            <p:ph type="title"/>
          </p:nvPr>
        </p:nvSpPr>
        <p:spPr>
          <a:xfrm>
            <a:off x="628560" y="273780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21" name="Google Shape;221;p57"/>
          <p:cNvSpPr txBox="1">
            <a:spLocks noGrp="1"/>
          </p:cNvSpPr>
          <p:nvPr>
            <p:ph type="body" idx="1"/>
          </p:nvPr>
        </p:nvSpPr>
        <p:spPr>
          <a:xfrm>
            <a:off x="457110" y="120339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79125" rIns="79125" bIns="79125" anchor="t" anchorCtr="0">
            <a:noAutofit/>
          </a:bodyPr>
          <a:lstStyle>
            <a:lvl1pPr marL="457200" lvl="0" indent="-4064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Char char="•"/>
              <a:defRPr/>
            </a:lvl1pPr>
            <a:lvl2pPr marL="914400" lvl="1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619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100"/>
              <a:buChar char="•"/>
              <a:defRPr/>
            </a:lvl3pPr>
            <a:lvl4pPr marL="1828800" lvl="3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/>
            </a:lvl4pPr>
            <a:lvl5pPr marL="2286000" lvl="4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/>
            </a:lvl5pPr>
            <a:lvl6pPr marL="2743200" lvl="5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/>
            </a:lvl6pPr>
            <a:lvl7pPr marL="3200400" lvl="6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/>
            </a:lvl7pPr>
            <a:lvl8pPr marL="3657600" lvl="7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/>
            </a:lvl8pPr>
            <a:lvl9pPr marL="4114800" lvl="8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/>
            </a:lvl9pPr>
          </a:lstStyle>
          <a:p>
            <a:endParaRPr/>
          </a:p>
        </p:txBody>
      </p:sp>
      <p:sp>
        <p:nvSpPr>
          <p:cNvPr id="222" name="Google Shape;222;p57"/>
          <p:cNvSpPr txBox="1">
            <a:spLocks noGrp="1"/>
          </p:cNvSpPr>
          <p:nvPr>
            <p:ph type="body" idx="2"/>
          </p:nvPr>
        </p:nvSpPr>
        <p:spPr>
          <a:xfrm>
            <a:off x="4673970" y="120339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79125" rIns="79125" bIns="79125" anchor="t" anchorCtr="0">
            <a:noAutofit/>
          </a:bodyPr>
          <a:lstStyle>
            <a:lvl1pPr marL="457200" lvl="0" indent="-4064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Char char="•"/>
              <a:defRPr/>
            </a:lvl1pPr>
            <a:lvl2pPr marL="914400" lvl="1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619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100"/>
              <a:buChar char="•"/>
              <a:defRPr/>
            </a:lvl3pPr>
            <a:lvl4pPr marL="1828800" lvl="3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/>
            </a:lvl4pPr>
            <a:lvl5pPr marL="2286000" lvl="4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/>
            </a:lvl5pPr>
            <a:lvl6pPr marL="2743200" lvl="5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/>
            </a:lvl6pPr>
            <a:lvl7pPr marL="3200400" lvl="6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/>
            </a:lvl7pPr>
            <a:lvl8pPr marL="3657600" lvl="7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/>
            </a:lvl8pPr>
            <a:lvl9pPr marL="4114800" lvl="8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/>
            </a:lvl9pPr>
          </a:lstStyle>
          <a:p>
            <a:endParaRPr/>
          </a:p>
        </p:txBody>
      </p:sp>
      <p:sp>
        <p:nvSpPr>
          <p:cNvPr id="223" name="Google Shape;223;p57"/>
          <p:cNvSpPr txBox="1">
            <a:spLocks noGrp="1"/>
          </p:cNvSpPr>
          <p:nvPr>
            <p:ph type="body" idx="3"/>
          </p:nvPr>
        </p:nvSpPr>
        <p:spPr>
          <a:xfrm>
            <a:off x="457110" y="276156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79125" rIns="79125" bIns="79125" anchor="t" anchorCtr="0">
            <a:noAutofit/>
          </a:bodyPr>
          <a:lstStyle>
            <a:lvl1pPr marL="457200" lvl="0" indent="-4064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Char char="•"/>
              <a:defRPr/>
            </a:lvl1pPr>
            <a:lvl2pPr marL="914400" lvl="1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619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100"/>
              <a:buChar char="•"/>
              <a:defRPr/>
            </a:lvl3pPr>
            <a:lvl4pPr marL="1828800" lvl="3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/>
            </a:lvl4pPr>
            <a:lvl5pPr marL="2286000" lvl="4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/>
            </a:lvl5pPr>
            <a:lvl6pPr marL="2743200" lvl="5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/>
            </a:lvl6pPr>
            <a:lvl7pPr marL="3200400" lvl="6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/>
            </a:lvl7pPr>
            <a:lvl8pPr marL="3657600" lvl="7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/>
            </a:lvl8pPr>
            <a:lvl9pPr marL="4114800" lvl="8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/>
            </a:lvl9pPr>
          </a:lstStyle>
          <a:p>
            <a:endParaRPr/>
          </a:p>
        </p:txBody>
      </p:sp>
      <p:sp>
        <p:nvSpPr>
          <p:cNvPr id="224" name="Google Shape;224;p57"/>
          <p:cNvSpPr txBox="1">
            <a:spLocks noGrp="1"/>
          </p:cNvSpPr>
          <p:nvPr>
            <p:ph type="body" idx="4"/>
          </p:nvPr>
        </p:nvSpPr>
        <p:spPr>
          <a:xfrm>
            <a:off x="4673970" y="276156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79125" rIns="79125" bIns="79125" anchor="t" anchorCtr="0">
            <a:noAutofit/>
          </a:bodyPr>
          <a:lstStyle>
            <a:lvl1pPr marL="457200" lvl="0" indent="-4064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Char char="•"/>
              <a:defRPr/>
            </a:lvl1pPr>
            <a:lvl2pPr marL="914400" lvl="1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619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100"/>
              <a:buChar char="•"/>
              <a:defRPr/>
            </a:lvl3pPr>
            <a:lvl4pPr marL="1828800" lvl="3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/>
            </a:lvl4pPr>
            <a:lvl5pPr marL="2286000" lvl="4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/>
            </a:lvl5pPr>
            <a:lvl6pPr marL="2743200" lvl="5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/>
            </a:lvl6pPr>
            <a:lvl7pPr marL="3200400" lvl="6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/>
            </a:lvl7pPr>
            <a:lvl8pPr marL="3657600" lvl="7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/>
            </a:lvl8pPr>
            <a:lvl9pPr marL="4114800" lvl="8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/>
            </a:lvl9pPr>
          </a:lstStyle>
          <a:p>
            <a:endParaRPr/>
          </a:p>
        </p:txBody>
      </p:sp>
      <p:sp>
        <p:nvSpPr>
          <p:cNvPr id="225" name="Google Shape;225;p57"/>
          <p:cNvSpPr txBox="1">
            <a:spLocks noGrp="1"/>
          </p:cNvSpPr>
          <p:nvPr>
            <p:ph type="sldNum" idx="12"/>
          </p:nvPr>
        </p:nvSpPr>
        <p:spPr>
          <a:xfrm>
            <a:off x="6553201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7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3">
  <p:cSld name="TITLE_3"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5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28" name="Google Shape;228;p58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29" name="Google Shape;229;p5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Bullets 1">
  <p:cSld name="TITLE_AND_BODY_3"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59"/>
          <p:cNvSpPr txBox="1">
            <a:spLocks noGrp="1"/>
          </p:cNvSpPr>
          <p:nvPr>
            <p:ph type="title"/>
          </p:nvPr>
        </p:nvSpPr>
        <p:spPr>
          <a:xfrm>
            <a:off x="895273" y="21573"/>
            <a:ext cx="7353300" cy="11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Proxima Nova"/>
              <a:buNone/>
              <a:defRPr sz="4800" b="1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Proxima Nova"/>
              <a:buNone/>
              <a:defRPr sz="4800" b="1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Proxima Nova"/>
              <a:buNone/>
              <a:defRPr sz="4800" b="1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Proxima Nova"/>
              <a:buNone/>
              <a:defRPr sz="4800" b="1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Proxima Nova"/>
              <a:buNone/>
              <a:defRPr sz="4800" b="1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Proxima Nova"/>
              <a:buNone/>
              <a:defRPr sz="4800" b="1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Proxima Nova"/>
              <a:buNone/>
              <a:defRPr sz="4800" b="1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Proxima Nova"/>
              <a:buNone/>
              <a:defRPr sz="4800" b="1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Proxima Nova"/>
              <a:buNone/>
              <a:defRPr sz="4800" b="1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232" name="Google Shape;232;p59"/>
          <p:cNvSpPr txBox="1">
            <a:spLocks noGrp="1"/>
          </p:cNvSpPr>
          <p:nvPr>
            <p:ph type="body" idx="1"/>
          </p:nvPr>
        </p:nvSpPr>
        <p:spPr>
          <a:xfrm>
            <a:off x="895273" y="1199897"/>
            <a:ext cx="7353300" cy="3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457200" marR="0" lvl="0" indent="-330200" algn="l" rtl="0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Proxima Nova"/>
              <a:buChar char="-"/>
              <a:defRPr sz="21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Proxima Nova"/>
              <a:buChar char="-"/>
              <a:defRPr sz="21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Proxima Nova"/>
              <a:buChar char="-"/>
              <a:defRPr sz="21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Proxima Nova"/>
              <a:buChar char="•"/>
              <a:defRPr sz="21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Proxima Nova"/>
              <a:buChar char="•"/>
              <a:defRPr sz="21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Proxima Nova"/>
              <a:buChar char="•"/>
              <a:defRPr sz="21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Proxima Nova"/>
              <a:buChar char="•"/>
              <a:defRPr sz="21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Proxima Nova"/>
              <a:buChar char="•"/>
              <a:defRPr sz="21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Proxima Nova"/>
              <a:buChar char="•"/>
              <a:defRPr sz="21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233" name="Google Shape;233;p59"/>
          <p:cNvSpPr txBox="1">
            <a:spLocks noGrp="1"/>
          </p:cNvSpPr>
          <p:nvPr>
            <p:ph type="sldNum" idx="12"/>
          </p:nvPr>
        </p:nvSpPr>
        <p:spPr>
          <a:xfrm>
            <a:off x="4456252" y="4878957"/>
            <a:ext cx="223200" cy="1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1325" tIns="31325" rIns="31325" bIns="3132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1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1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1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1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1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1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1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1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1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700"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s">
  <p:cSld name="CUSTOM_14_1">
    <p:bg>
      <p:bgPr>
        <a:solidFill>
          <a:srgbClr val="EFEFEF"/>
        </a:solidFill>
        <a:effectLst/>
      </p:bgPr>
    </p:bg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60"/>
          <p:cNvSpPr/>
          <p:nvPr/>
        </p:nvSpPr>
        <p:spPr>
          <a:xfrm>
            <a:off x="0" y="556000"/>
            <a:ext cx="1388700" cy="237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p60"/>
          <p:cNvSpPr txBox="1">
            <a:spLocks noGrp="1"/>
          </p:cNvSpPr>
          <p:nvPr>
            <p:ph type="subTitle" idx="1"/>
          </p:nvPr>
        </p:nvSpPr>
        <p:spPr>
          <a:xfrm>
            <a:off x="5207350" y="3796621"/>
            <a:ext cx="2385000" cy="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100"/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237" name="Google Shape;237;p60"/>
          <p:cNvSpPr txBox="1">
            <a:spLocks noGrp="1"/>
          </p:cNvSpPr>
          <p:nvPr>
            <p:ph type="subTitle" idx="2"/>
          </p:nvPr>
        </p:nvSpPr>
        <p:spPr>
          <a:xfrm>
            <a:off x="5207350" y="1957850"/>
            <a:ext cx="2385000" cy="26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100"/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238" name="Google Shape;238;p60"/>
          <p:cNvSpPr txBox="1">
            <a:spLocks noGrp="1"/>
          </p:cNvSpPr>
          <p:nvPr>
            <p:ph type="subTitle" idx="3"/>
          </p:nvPr>
        </p:nvSpPr>
        <p:spPr>
          <a:xfrm>
            <a:off x="5207350" y="2118475"/>
            <a:ext cx="2887500" cy="5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200">
                <a:solidFill>
                  <a:schemeClr val="lt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39" name="Google Shape;239;p60"/>
          <p:cNvSpPr txBox="1">
            <a:spLocks noGrp="1"/>
          </p:cNvSpPr>
          <p:nvPr>
            <p:ph type="subTitle" idx="4"/>
          </p:nvPr>
        </p:nvSpPr>
        <p:spPr>
          <a:xfrm>
            <a:off x="5207350" y="3977375"/>
            <a:ext cx="2887500" cy="5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200">
                <a:solidFill>
                  <a:schemeClr val="lt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40" name="Google Shape;240;p60"/>
          <p:cNvSpPr/>
          <p:nvPr/>
        </p:nvSpPr>
        <p:spPr>
          <a:xfrm>
            <a:off x="0" y="3687000"/>
            <a:ext cx="1637400" cy="14565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p60"/>
          <p:cNvSpPr txBox="1">
            <a:spLocks noGrp="1"/>
          </p:cNvSpPr>
          <p:nvPr>
            <p:ph type="ctrTitle"/>
          </p:nvPr>
        </p:nvSpPr>
        <p:spPr>
          <a:xfrm>
            <a:off x="948600" y="360643"/>
            <a:ext cx="72645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5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242" name="Google Shape;242;p60"/>
          <p:cNvSpPr txBox="1">
            <a:spLocks noGrp="1"/>
          </p:cNvSpPr>
          <p:nvPr>
            <p:ph type="subTitle" idx="5"/>
          </p:nvPr>
        </p:nvSpPr>
        <p:spPr>
          <a:xfrm>
            <a:off x="1455675" y="3796625"/>
            <a:ext cx="2661600" cy="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100"/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243" name="Google Shape;243;p60"/>
          <p:cNvSpPr txBox="1">
            <a:spLocks noGrp="1"/>
          </p:cNvSpPr>
          <p:nvPr>
            <p:ph type="subTitle" idx="6"/>
          </p:nvPr>
        </p:nvSpPr>
        <p:spPr>
          <a:xfrm>
            <a:off x="1455675" y="1957850"/>
            <a:ext cx="2385000" cy="26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100"/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244" name="Google Shape;244;p60"/>
          <p:cNvSpPr txBox="1">
            <a:spLocks noGrp="1"/>
          </p:cNvSpPr>
          <p:nvPr>
            <p:ph type="subTitle" idx="7"/>
          </p:nvPr>
        </p:nvSpPr>
        <p:spPr>
          <a:xfrm>
            <a:off x="1455675" y="2118475"/>
            <a:ext cx="2887500" cy="5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200">
                <a:solidFill>
                  <a:schemeClr val="lt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45" name="Google Shape;245;p60"/>
          <p:cNvSpPr txBox="1">
            <a:spLocks noGrp="1"/>
          </p:cNvSpPr>
          <p:nvPr>
            <p:ph type="subTitle" idx="8"/>
          </p:nvPr>
        </p:nvSpPr>
        <p:spPr>
          <a:xfrm>
            <a:off x="1455675" y="3977375"/>
            <a:ext cx="2887500" cy="5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200">
                <a:solidFill>
                  <a:schemeClr val="lt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36.xml"/><Relationship Id="rId18" Type="http://schemas.openxmlformats.org/officeDocument/2006/relationships/slideLayout" Target="../slideLayouts/slideLayout41.xml"/><Relationship Id="rId26" Type="http://schemas.openxmlformats.org/officeDocument/2006/relationships/slideLayout" Target="../slideLayouts/slideLayout49.xml"/><Relationship Id="rId21" Type="http://schemas.openxmlformats.org/officeDocument/2006/relationships/slideLayout" Target="../slideLayouts/slideLayout44.xml"/><Relationship Id="rId34" Type="http://schemas.openxmlformats.org/officeDocument/2006/relationships/slideLayout" Target="../slideLayouts/slideLayout57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17" Type="http://schemas.openxmlformats.org/officeDocument/2006/relationships/slideLayout" Target="../slideLayouts/slideLayout40.xml"/><Relationship Id="rId25" Type="http://schemas.openxmlformats.org/officeDocument/2006/relationships/slideLayout" Target="../slideLayouts/slideLayout48.xml"/><Relationship Id="rId33" Type="http://schemas.openxmlformats.org/officeDocument/2006/relationships/slideLayout" Target="../slideLayouts/slideLayout56.xml"/><Relationship Id="rId2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39.xml"/><Relationship Id="rId20" Type="http://schemas.openxmlformats.org/officeDocument/2006/relationships/slideLayout" Target="../slideLayouts/slideLayout43.xml"/><Relationship Id="rId29" Type="http://schemas.openxmlformats.org/officeDocument/2006/relationships/slideLayout" Target="../slideLayouts/slideLayout52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24" Type="http://schemas.openxmlformats.org/officeDocument/2006/relationships/slideLayout" Target="../slideLayouts/slideLayout47.xml"/><Relationship Id="rId32" Type="http://schemas.openxmlformats.org/officeDocument/2006/relationships/slideLayout" Target="../slideLayouts/slideLayout55.xml"/><Relationship Id="rId37" Type="http://schemas.openxmlformats.org/officeDocument/2006/relationships/image" Target="../media/image4.png"/><Relationship Id="rId5" Type="http://schemas.openxmlformats.org/officeDocument/2006/relationships/slideLayout" Target="../slideLayouts/slideLayout28.xml"/><Relationship Id="rId15" Type="http://schemas.openxmlformats.org/officeDocument/2006/relationships/slideLayout" Target="../slideLayouts/slideLayout38.xml"/><Relationship Id="rId23" Type="http://schemas.openxmlformats.org/officeDocument/2006/relationships/slideLayout" Target="../slideLayouts/slideLayout46.xml"/><Relationship Id="rId28" Type="http://schemas.openxmlformats.org/officeDocument/2006/relationships/slideLayout" Target="../slideLayouts/slideLayout51.xml"/><Relationship Id="rId36" Type="http://schemas.openxmlformats.org/officeDocument/2006/relationships/image" Target="../media/image3.png"/><Relationship Id="rId10" Type="http://schemas.openxmlformats.org/officeDocument/2006/relationships/slideLayout" Target="../slideLayouts/slideLayout33.xml"/><Relationship Id="rId19" Type="http://schemas.openxmlformats.org/officeDocument/2006/relationships/slideLayout" Target="../slideLayouts/slideLayout42.xml"/><Relationship Id="rId31" Type="http://schemas.openxmlformats.org/officeDocument/2006/relationships/slideLayout" Target="../slideLayouts/slideLayout54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slideLayout" Target="../slideLayouts/slideLayout37.xml"/><Relationship Id="rId22" Type="http://schemas.openxmlformats.org/officeDocument/2006/relationships/slideLayout" Target="../slideLayouts/slideLayout45.xml"/><Relationship Id="rId27" Type="http://schemas.openxmlformats.org/officeDocument/2006/relationships/slideLayout" Target="../slideLayouts/slideLayout50.xml"/><Relationship Id="rId30" Type="http://schemas.openxmlformats.org/officeDocument/2006/relationships/slideLayout" Target="../slideLayouts/slideLayout53.xml"/><Relationship Id="rId35" Type="http://schemas.openxmlformats.org/officeDocument/2006/relationships/theme" Target="../theme/theme3.xml"/><Relationship Id="rId8" Type="http://schemas.openxmlformats.org/officeDocument/2006/relationships/slideLayout" Target="../slideLayouts/slideLayout31.xml"/><Relationship Id="rId3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26" descr="Image"/>
          <p:cNvPicPr preferRelativeResize="0"/>
          <p:nvPr/>
        </p:nvPicPr>
        <p:blipFill rotWithShape="1">
          <a:blip r:embed="rId36">
            <a:alphaModFix/>
          </a:blip>
          <a:srcRect b="33941"/>
          <a:stretch/>
        </p:blipFill>
        <p:spPr>
          <a:xfrm>
            <a:off x="3341935" y="1877616"/>
            <a:ext cx="5802019" cy="3265902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26" descr="Image"/>
          <p:cNvPicPr preferRelativeResize="0"/>
          <p:nvPr/>
        </p:nvPicPr>
        <p:blipFill rotWithShape="1">
          <a:blip r:embed="rId37">
            <a:alphaModFix/>
          </a:blip>
          <a:srcRect/>
          <a:stretch/>
        </p:blipFill>
        <p:spPr>
          <a:xfrm>
            <a:off x="235527" y="165300"/>
            <a:ext cx="1535797" cy="291421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26"/>
          <p:cNvSpPr txBox="1">
            <a:spLocks noGrp="1"/>
          </p:cNvSpPr>
          <p:nvPr>
            <p:ph type="title"/>
          </p:nvPr>
        </p:nvSpPr>
        <p:spPr>
          <a:xfrm>
            <a:off x="452438" y="404813"/>
            <a:ext cx="8239200" cy="53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rmAutofit/>
          </a:bodyPr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  <a:defRPr sz="3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  <a:defRPr sz="3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  <a:defRPr sz="3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  <a:defRPr sz="3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  <a:defRPr sz="3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  <a:defRPr sz="3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  <a:defRPr sz="3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  <a:defRPr sz="3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  <a:defRPr sz="3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01" name="Google Shape;101;p26"/>
          <p:cNvSpPr txBox="1">
            <a:spLocks noGrp="1"/>
          </p:cNvSpPr>
          <p:nvPr>
            <p:ph type="body" idx="1"/>
          </p:nvPr>
        </p:nvSpPr>
        <p:spPr>
          <a:xfrm>
            <a:off x="452438" y="1593189"/>
            <a:ext cx="8239200" cy="30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rmAutofit/>
          </a:bodyPr>
          <a:lstStyle>
            <a:lvl1pPr marL="457200" marR="0" lvl="0" indent="-3683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"/>
              <a:buChar char="•"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683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"/>
              <a:buChar char="•"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683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"/>
              <a:buChar char="•"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683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"/>
              <a:buChar char="•"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683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"/>
              <a:buChar char="•"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683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"/>
              <a:buChar char="•"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683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"/>
              <a:buChar char="•"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683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"/>
              <a:buChar char="•"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683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"/>
              <a:buChar char="•"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02" name="Google Shape;102;p26"/>
          <p:cNvSpPr txBox="1">
            <a:spLocks noGrp="1"/>
          </p:cNvSpPr>
          <p:nvPr>
            <p:ph type="sldNum" idx="12"/>
          </p:nvPr>
        </p:nvSpPr>
        <p:spPr>
          <a:xfrm>
            <a:off x="4500562" y="4905375"/>
            <a:ext cx="138300" cy="1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sp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  <p:sldLayoutId id="2147483683" r:id="rId13"/>
    <p:sldLayoutId id="2147483684" r:id="rId14"/>
    <p:sldLayoutId id="2147483685" r:id="rId15"/>
    <p:sldLayoutId id="2147483686" r:id="rId16"/>
    <p:sldLayoutId id="2147483687" r:id="rId17"/>
    <p:sldLayoutId id="2147483688" r:id="rId18"/>
    <p:sldLayoutId id="2147483689" r:id="rId19"/>
    <p:sldLayoutId id="2147483690" r:id="rId20"/>
    <p:sldLayoutId id="2147483691" r:id="rId21"/>
    <p:sldLayoutId id="2147483692" r:id="rId22"/>
    <p:sldLayoutId id="2147483693" r:id="rId23"/>
    <p:sldLayoutId id="2147483694" r:id="rId24"/>
    <p:sldLayoutId id="2147483695" r:id="rId25"/>
    <p:sldLayoutId id="2147483696" r:id="rId26"/>
    <p:sldLayoutId id="2147483697" r:id="rId27"/>
    <p:sldLayoutId id="2147483698" r:id="rId28"/>
    <p:sldLayoutId id="2147483699" r:id="rId29"/>
    <p:sldLayoutId id="2147483700" r:id="rId30"/>
    <p:sldLayoutId id="2147483701" r:id="rId31"/>
    <p:sldLayoutId id="2147483702" r:id="rId32"/>
    <p:sldLayoutId id="2147483703" r:id="rId33"/>
    <p:sldLayoutId id="2147483704" r:id="rId3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28.jp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41.png"/><Relationship Id="rId4" Type="http://schemas.openxmlformats.org/officeDocument/2006/relationships/image" Target="../media/image40.jp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44.jpg"/><Relationship Id="rId4" Type="http://schemas.openxmlformats.org/officeDocument/2006/relationships/image" Target="../media/image43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eslihankeskin/ReDI-Intro-to-Python/blob/main/0.1-Command%20Line/Setup%26Installation-Setup_WSL.md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jp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4.png"/><Relationship Id="rId11" Type="http://schemas.openxmlformats.org/officeDocument/2006/relationships/image" Target="../media/image19.jpg"/><Relationship Id="rId5" Type="http://schemas.openxmlformats.org/officeDocument/2006/relationships/image" Target="../media/image13.png"/><Relationship Id="rId10" Type="http://schemas.openxmlformats.org/officeDocument/2006/relationships/image" Target="../media/image18.jp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61"/>
          <p:cNvSpPr txBox="1"/>
          <p:nvPr/>
        </p:nvSpPr>
        <p:spPr>
          <a:xfrm>
            <a:off x="242550" y="2318852"/>
            <a:ext cx="8658900" cy="12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" sz="4000" b="1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Operating Systems </a:t>
            </a:r>
            <a:endParaRPr sz="4000" b="1" i="0" u="none" strike="noStrike" cap="none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" sz="4000" b="1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&amp; Command Line Basics</a:t>
            </a:r>
            <a:endParaRPr sz="3000" b="1" i="0" u="none" strike="noStrike" cap="none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70"/>
          <p:cNvSpPr txBox="1"/>
          <p:nvPr/>
        </p:nvSpPr>
        <p:spPr>
          <a:xfrm>
            <a:off x="280122" y="2059418"/>
            <a:ext cx="7975800" cy="11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EA5B25"/>
              </a:buClr>
              <a:buSzPts val="5300"/>
              <a:buFont typeface="Assistant"/>
              <a:buNone/>
            </a:pPr>
            <a:endParaRPr sz="18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26" name="Google Shape;326;p7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4392" y="1039900"/>
            <a:ext cx="2181863" cy="2181863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7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008347" y="1170422"/>
            <a:ext cx="1558950" cy="188964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7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882474" y="1332122"/>
            <a:ext cx="1889644" cy="18896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3" name="Google Shape;333;p7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4472" y="1452192"/>
            <a:ext cx="3420018" cy="158270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7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56284" y="1385981"/>
            <a:ext cx="1964635" cy="171512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7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929991" y="756309"/>
            <a:ext cx="1543050" cy="257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0" name="Google Shape;340;p72"/>
          <p:cNvPicPr preferRelativeResize="0"/>
          <p:nvPr/>
        </p:nvPicPr>
        <p:blipFill rotWithShape="1">
          <a:blip r:embed="rId3">
            <a:alphaModFix/>
          </a:blip>
          <a:srcRect l="41442" r="14252"/>
          <a:stretch/>
        </p:blipFill>
        <p:spPr>
          <a:xfrm>
            <a:off x="456450" y="1133105"/>
            <a:ext cx="1620347" cy="242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7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835259" y="1133119"/>
            <a:ext cx="1355275" cy="24288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7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745962" y="975947"/>
            <a:ext cx="3657600" cy="274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73"/>
          <p:cNvSpPr txBox="1"/>
          <p:nvPr/>
        </p:nvSpPr>
        <p:spPr>
          <a:xfrm>
            <a:off x="280122" y="2059418"/>
            <a:ext cx="7975800" cy="11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EA5B25"/>
              </a:buClr>
              <a:buSzPts val="5300"/>
              <a:buFont typeface="Assistant"/>
              <a:buNone/>
            </a:pPr>
            <a:r>
              <a:rPr lang="en" sz="5300" b="1" i="0" u="none" strike="noStrike" cap="none">
                <a:solidFill>
                  <a:srgbClr val="EA5B25"/>
                </a:solidFill>
                <a:latin typeface="Assistant"/>
                <a:ea typeface="Assistant"/>
                <a:cs typeface="Assistant"/>
                <a:sym typeface="Assistant"/>
              </a:rPr>
              <a:t>Operating systems</a:t>
            </a:r>
            <a:endParaRPr sz="5300" b="1" i="0" u="none" strike="noStrike" cap="none">
              <a:solidFill>
                <a:srgbClr val="EA5B25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marL="0" marR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EA5B25"/>
              </a:buClr>
              <a:buSzPts val="5300"/>
              <a:buFont typeface="Assistant"/>
              <a:buNone/>
            </a:pPr>
            <a:r>
              <a:rPr lang="en" sz="5300" b="1" i="0" u="none" strike="noStrike" cap="none">
                <a:solidFill>
                  <a:srgbClr val="EA5B25"/>
                </a:solidFill>
                <a:latin typeface="Assistant"/>
                <a:ea typeface="Assistant"/>
                <a:cs typeface="Assistant"/>
                <a:sym typeface="Assistant"/>
              </a:rPr>
              <a:t>are like onions!</a:t>
            </a:r>
            <a:endParaRPr sz="5300" b="1" i="0" u="none" strike="noStrike" cap="none">
              <a:solidFill>
                <a:srgbClr val="EA5B25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pic>
        <p:nvPicPr>
          <p:cNvPr id="348" name="Google Shape;348;p7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05619" y="954403"/>
            <a:ext cx="2828626" cy="2828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74"/>
          <p:cNvSpPr txBox="1"/>
          <p:nvPr/>
        </p:nvSpPr>
        <p:spPr>
          <a:xfrm>
            <a:off x="280122" y="2059418"/>
            <a:ext cx="7975800" cy="11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EA5B25"/>
              </a:buClr>
              <a:buSzPts val="5300"/>
              <a:buFont typeface="Assistant"/>
              <a:buNone/>
            </a:pPr>
            <a:r>
              <a:rPr lang="en" sz="5300" b="1" i="0" u="none" strike="noStrike" cap="none">
                <a:solidFill>
                  <a:srgbClr val="EA5B25"/>
                </a:solidFill>
                <a:latin typeface="Assistant"/>
                <a:ea typeface="Assistant"/>
                <a:cs typeface="Assistant"/>
                <a:sym typeface="Assistant"/>
              </a:rPr>
              <a:t>...or matryoshka </a:t>
            </a:r>
            <a:endParaRPr sz="5300" b="1" i="0" u="none" strike="noStrike" cap="none">
              <a:solidFill>
                <a:srgbClr val="EA5B25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marL="0" marR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EA5B25"/>
              </a:buClr>
              <a:buSzPts val="5300"/>
              <a:buFont typeface="Assistant"/>
              <a:buNone/>
            </a:pPr>
            <a:r>
              <a:rPr lang="en" sz="5300" b="1" i="0" u="none" strike="noStrike" cap="none">
                <a:solidFill>
                  <a:srgbClr val="EA5B25"/>
                </a:solidFill>
                <a:latin typeface="Assistant"/>
                <a:ea typeface="Assistant"/>
                <a:cs typeface="Assistant"/>
                <a:sym typeface="Assistant"/>
              </a:rPr>
              <a:t>dolls</a:t>
            </a:r>
            <a:endParaRPr sz="5300" b="1" i="0" u="none" strike="noStrike" cap="none">
              <a:solidFill>
                <a:srgbClr val="EA5B25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pic>
        <p:nvPicPr>
          <p:cNvPr id="354" name="Google Shape;354;p7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91657" y="1668038"/>
            <a:ext cx="3452343" cy="23023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9" name="Google Shape;359;p75"/>
          <p:cNvGrpSpPr/>
          <p:nvPr/>
        </p:nvGrpSpPr>
        <p:grpSpPr>
          <a:xfrm>
            <a:off x="199472" y="769388"/>
            <a:ext cx="8532366" cy="3604725"/>
            <a:chOff x="531925" y="2051700"/>
            <a:chExt cx="22752975" cy="9612600"/>
          </a:xfrm>
        </p:grpSpPr>
        <p:sp>
          <p:nvSpPr>
            <p:cNvPr id="360" name="Google Shape;360;p75"/>
            <p:cNvSpPr/>
            <p:nvPr/>
          </p:nvSpPr>
          <p:spPr>
            <a:xfrm>
              <a:off x="13672300" y="2051700"/>
              <a:ext cx="9612600" cy="9612600"/>
            </a:xfrm>
            <a:prstGeom prst="ellipse">
              <a:avLst/>
            </a:prstGeom>
            <a:solidFill>
              <a:srgbClr val="EA9999"/>
            </a:solidFill>
            <a:ln w="9525" cap="flat" cmpd="sng">
              <a:solidFill>
                <a:srgbClr val="5E5E5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endParaRPr sz="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" name="Google Shape;361;p75"/>
            <p:cNvSpPr txBox="1"/>
            <p:nvPr/>
          </p:nvSpPr>
          <p:spPr>
            <a:xfrm>
              <a:off x="531925" y="9796338"/>
              <a:ext cx="12234300" cy="1576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4275" tIns="34275" rIns="342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" sz="1700" b="1" i="0" u="none" strike="noStrike" cap="none">
                  <a:solidFill>
                    <a:srgbClr val="E06666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User applications</a:t>
              </a:r>
              <a:r>
                <a:rPr lang="en" sz="1700" b="0" i="0" u="none" strike="noStrike" cap="none">
                  <a:solidFill>
                    <a:srgbClr val="000000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: other programs can be useful</a:t>
              </a:r>
              <a:endParaRPr sz="17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grpSp>
        <p:nvGrpSpPr>
          <p:cNvPr id="362" name="Google Shape;362;p75"/>
          <p:cNvGrpSpPr/>
          <p:nvPr/>
        </p:nvGrpSpPr>
        <p:grpSpPr>
          <a:xfrm>
            <a:off x="199472" y="1187888"/>
            <a:ext cx="8113866" cy="2767725"/>
            <a:chOff x="531925" y="3167700"/>
            <a:chExt cx="21636975" cy="7380600"/>
          </a:xfrm>
        </p:grpSpPr>
        <p:sp>
          <p:nvSpPr>
            <p:cNvPr id="363" name="Google Shape;363;p75"/>
            <p:cNvSpPr/>
            <p:nvPr/>
          </p:nvSpPr>
          <p:spPr>
            <a:xfrm>
              <a:off x="14788300" y="3167700"/>
              <a:ext cx="7380600" cy="7380600"/>
            </a:xfrm>
            <a:prstGeom prst="ellipse">
              <a:avLst/>
            </a:prstGeom>
            <a:solidFill>
              <a:srgbClr val="FFE599"/>
            </a:solidFill>
            <a:ln w="9525" cap="flat" cmpd="sng">
              <a:solidFill>
                <a:srgbClr val="5E5E5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endParaRPr sz="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" name="Google Shape;364;p75"/>
            <p:cNvSpPr txBox="1"/>
            <p:nvPr/>
          </p:nvSpPr>
          <p:spPr>
            <a:xfrm>
              <a:off x="531925" y="7913313"/>
              <a:ext cx="12234300" cy="172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4275" tIns="34275" rIns="342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" sz="1700" b="1" i="0" u="none" strike="noStrike" cap="none">
                  <a:solidFill>
                    <a:srgbClr val="F1C232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Shell</a:t>
              </a:r>
              <a:r>
                <a:rPr lang="en" sz="1700" b="0" i="0" u="none" strike="noStrike" cap="none">
                  <a:solidFill>
                    <a:srgbClr val="000000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: the </a:t>
              </a:r>
              <a:r>
                <a:rPr lang="en" sz="1700" b="0" i="1" u="none" strike="noStrike" cap="none">
                  <a:solidFill>
                    <a:srgbClr val="000000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interface</a:t>
              </a:r>
              <a:r>
                <a:rPr lang="en" sz="1700" b="0" i="0" u="none" strike="noStrike" cap="none">
                  <a:solidFill>
                    <a:srgbClr val="000000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 to manipulate the OS</a:t>
              </a:r>
              <a:endParaRPr sz="17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grpSp>
        <p:nvGrpSpPr>
          <p:cNvPr id="365" name="Google Shape;365;p75"/>
          <p:cNvGrpSpPr/>
          <p:nvPr/>
        </p:nvGrpSpPr>
        <p:grpSpPr>
          <a:xfrm>
            <a:off x="199472" y="1643344"/>
            <a:ext cx="7658409" cy="1856813"/>
            <a:chOff x="531925" y="4382250"/>
            <a:chExt cx="20422425" cy="4951500"/>
          </a:xfrm>
        </p:grpSpPr>
        <p:sp>
          <p:nvSpPr>
            <p:cNvPr id="366" name="Google Shape;366;p75"/>
            <p:cNvSpPr/>
            <p:nvPr/>
          </p:nvSpPr>
          <p:spPr>
            <a:xfrm>
              <a:off x="16002850" y="4382250"/>
              <a:ext cx="4951500" cy="4951500"/>
            </a:xfrm>
            <a:prstGeom prst="ellipse">
              <a:avLst/>
            </a:prstGeom>
            <a:solidFill>
              <a:srgbClr val="B6D7A8"/>
            </a:solidFill>
            <a:ln w="9525" cap="flat" cmpd="sng">
              <a:solidFill>
                <a:srgbClr val="5E5E5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endParaRPr sz="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" name="Google Shape;367;p75"/>
            <p:cNvSpPr txBox="1"/>
            <p:nvPr/>
          </p:nvSpPr>
          <p:spPr>
            <a:xfrm>
              <a:off x="531925" y="5490500"/>
              <a:ext cx="12234300" cy="1576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4275" tIns="34275" rIns="342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" sz="1700" b="1" i="0" u="none" strike="noStrike" cap="none">
                  <a:solidFill>
                    <a:srgbClr val="93C47D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Kernel</a:t>
              </a:r>
              <a:r>
                <a:rPr lang="en" sz="1700" b="0" i="0" u="none" strike="noStrike" cap="none">
                  <a:solidFill>
                    <a:srgbClr val="000000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: input-output, the "brain" of the big calculator</a:t>
              </a:r>
              <a:endParaRPr sz="17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grpSp>
        <p:nvGrpSpPr>
          <p:cNvPr id="368" name="Google Shape;368;p75"/>
          <p:cNvGrpSpPr/>
          <p:nvPr/>
        </p:nvGrpSpPr>
        <p:grpSpPr>
          <a:xfrm>
            <a:off x="199472" y="1278750"/>
            <a:ext cx="7257388" cy="3321563"/>
            <a:chOff x="531925" y="3410001"/>
            <a:chExt cx="19353035" cy="8857500"/>
          </a:xfrm>
        </p:grpSpPr>
        <p:grpSp>
          <p:nvGrpSpPr>
            <p:cNvPr id="369" name="Google Shape;369;p75"/>
            <p:cNvGrpSpPr/>
            <p:nvPr/>
          </p:nvGrpSpPr>
          <p:grpSpPr>
            <a:xfrm>
              <a:off x="17073277" y="5452329"/>
              <a:ext cx="2811682" cy="2811682"/>
              <a:chOff x="16383175" y="5560450"/>
              <a:chExt cx="2595000" cy="2595000"/>
            </a:xfrm>
          </p:grpSpPr>
          <p:sp>
            <p:nvSpPr>
              <p:cNvPr id="370" name="Google Shape;370;p75"/>
              <p:cNvSpPr/>
              <p:nvPr/>
            </p:nvSpPr>
            <p:spPr>
              <a:xfrm>
                <a:off x="16383175" y="5560450"/>
                <a:ext cx="2595000" cy="2595000"/>
              </a:xfrm>
              <a:prstGeom prst="ellipse">
                <a:avLst/>
              </a:prstGeom>
              <a:solidFill>
                <a:srgbClr val="D5D5D5"/>
              </a:solidFill>
              <a:ln w="9525" cap="flat" cmpd="sng">
                <a:solidFill>
                  <a:srgbClr val="5E5E5E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34275" tIns="34275" rIns="34275" bIns="3427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500"/>
                  <a:buFont typeface="Arial"/>
                  <a:buNone/>
                </a:pPr>
                <a:endParaRPr sz="5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371" name="Google Shape;371;p75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16527600" y="5704875"/>
                <a:ext cx="2306250" cy="23062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372" name="Google Shape;372;p75"/>
            <p:cNvSpPr txBox="1"/>
            <p:nvPr/>
          </p:nvSpPr>
          <p:spPr>
            <a:xfrm>
              <a:off x="531925" y="3410001"/>
              <a:ext cx="12234300" cy="8857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4275" tIns="34275" rIns="342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" sz="1700" b="1" i="0" u="none" strike="noStrike" cap="none">
                  <a:solidFill>
                    <a:srgbClr val="666666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Hardware</a:t>
              </a:r>
              <a:r>
                <a:rPr lang="en" sz="1700" b="0" i="0" u="none" strike="noStrike" cap="none">
                  <a:solidFill>
                    <a:srgbClr val="000000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: hard-drive, RAM, processor/CPU, keyboard, mouse, sound card, etc. </a:t>
              </a:r>
              <a:br>
                <a:rPr lang="en" sz="1700" b="0" i="0" u="none" strike="noStrike" cap="none">
                  <a:solidFill>
                    <a:srgbClr val="000000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</a:br>
              <a:endParaRPr sz="17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endParaRPr sz="17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endParaRPr sz="17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endParaRPr sz="17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endParaRPr sz="17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endParaRPr sz="17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endParaRPr sz="17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endParaRPr sz="17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76"/>
          <p:cNvSpPr txBox="1"/>
          <p:nvPr/>
        </p:nvSpPr>
        <p:spPr>
          <a:xfrm>
            <a:off x="280122" y="2059418"/>
            <a:ext cx="7975800" cy="11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EA5B25"/>
              </a:buClr>
              <a:buSzPts val="5300"/>
              <a:buFont typeface="Assistant"/>
              <a:buNone/>
            </a:pPr>
            <a:r>
              <a:rPr lang="en" sz="5300" b="1" i="0" u="none" strike="noStrike" cap="none">
                <a:solidFill>
                  <a:srgbClr val="EA5B25"/>
                </a:solidFill>
                <a:latin typeface="Assistant"/>
                <a:ea typeface="Assistant"/>
                <a:cs typeface="Assistant"/>
                <a:sym typeface="Assistant"/>
              </a:rPr>
              <a:t>KERNEL ARCHITECTURE</a:t>
            </a:r>
            <a:endParaRPr sz="18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2" name="Google Shape;382;p7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28738" y="753666"/>
            <a:ext cx="7815263" cy="36361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7" name="Google Shape;387;p7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8638" y="1864116"/>
            <a:ext cx="8086723" cy="3279385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p78"/>
          <p:cNvSpPr txBox="1"/>
          <p:nvPr/>
        </p:nvSpPr>
        <p:spPr>
          <a:xfrm>
            <a:off x="257557" y="701767"/>
            <a:ext cx="7975800" cy="11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EA5B25"/>
              </a:buClr>
              <a:buSzPts val="5300"/>
              <a:buFont typeface="Assistant"/>
              <a:buNone/>
            </a:pPr>
            <a:r>
              <a:rPr lang="en" sz="2300" b="1" i="0" u="none" strike="noStrike" cap="none">
                <a:solidFill>
                  <a:srgbClr val="EA5B25"/>
                </a:solidFill>
                <a:latin typeface="Assistant"/>
                <a:ea typeface="Assistant"/>
                <a:cs typeface="Assistant"/>
                <a:sym typeface="Assistant"/>
              </a:rPr>
              <a:t>Just like in a company, the various kernel managers are expected to do their job and occasionally report results in a board meeting</a:t>
            </a:r>
            <a:endParaRPr sz="23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79"/>
          <p:cNvSpPr txBox="1"/>
          <p:nvPr/>
        </p:nvSpPr>
        <p:spPr>
          <a:xfrm>
            <a:off x="280122" y="2059418"/>
            <a:ext cx="7975800" cy="11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EA5B25"/>
              </a:buClr>
              <a:buSzPts val="5300"/>
              <a:buFont typeface="Assistant"/>
              <a:buNone/>
            </a:pPr>
            <a:r>
              <a:rPr lang="en" sz="5300" b="1" i="0" u="none" strike="noStrike" cap="none">
                <a:solidFill>
                  <a:srgbClr val="EA5B25"/>
                </a:solidFill>
                <a:latin typeface="Assistant"/>
                <a:ea typeface="Assistant"/>
                <a:cs typeface="Assistant"/>
                <a:sym typeface="Assistant"/>
              </a:rPr>
              <a:t>PRINCIPLE OF ABSTRACTION</a:t>
            </a:r>
            <a:endParaRPr sz="18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62"/>
          <p:cNvSpPr txBox="1"/>
          <p:nvPr/>
        </p:nvSpPr>
        <p:spPr>
          <a:xfrm>
            <a:off x="280122" y="2059418"/>
            <a:ext cx="7975800" cy="11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EA5B25"/>
              </a:buClr>
              <a:buSzPts val="5300"/>
              <a:buFont typeface="Assistant"/>
              <a:buNone/>
            </a:pPr>
            <a:r>
              <a:rPr lang="en" sz="5300" b="1" i="0" u="none" strike="noStrike" cap="none">
                <a:solidFill>
                  <a:srgbClr val="EA5B25"/>
                </a:solidFill>
                <a:latin typeface="Assistant"/>
                <a:ea typeface="Assistant"/>
                <a:cs typeface="Assistant"/>
                <a:sym typeface="Assistant"/>
              </a:rPr>
              <a:t>INTRODUCTION</a:t>
            </a:r>
            <a:endParaRPr sz="18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80"/>
          <p:cNvSpPr txBox="1"/>
          <p:nvPr/>
        </p:nvSpPr>
        <p:spPr>
          <a:xfrm>
            <a:off x="280122" y="2059418"/>
            <a:ext cx="7975800" cy="11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EA5B25"/>
              </a:buClr>
              <a:buSzPts val="5300"/>
              <a:buFont typeface="Assistant"/>
              <a:buNone/>
            </a:pPr>
            <a:endParaRPr sz="18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99" name="Google Shape;399;p8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20052" y="68841"/>
            <a:ext cx="692395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81"/>
          <p:cNvSpPr txBox="1"/>
          <p:nvPr/>
        </p:nvSpPr>
        <p:spPr>
          <a:xfrm>
            <a:off x="280122" y="2059418"/>
            <a:ext cx="7975800" cy="11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EA5B25"/>
              </a:buClr>
              <a:buSzPts val="5300"/>
              <a:buFont typeface="Assistant"/>
              <a:buNone/>
            </a:pPr>
            <a:endParaRPr sz="18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05" name="Google Shape;405;p8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22796" y="596036"/>
            <a:ext cx="6821206" cy="45474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82"/>
          <p:cNvSpPr txBox="1"/>
          <p:nvPr/>
        </p:nvSpPr>
        <p:spPr>
          <a:xfrm>
            <a:off x="280122" y="2059418"/>
            <a:ext cx="7975800" cy="11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EA5B25"/>
              </a:buClr>
              <a:buSzPts val="5300"/>
              <a:buFont typeface="Assistant"/>
              <a:buNone/>
            </a:pPr>
            <a:endParaRPr sz="18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11" name="Google Shape;411;p8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45496" y="984340"/>
            <a:ext cx="2110659" cy="401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83"/>
          <p:cNvSpPr txBox="1"/>
          <p:nvPr/>
        </p:nvSpPr>
        <p:spPr>
          <a:xfrm>
            <a:off x="624994" y="593916"/>
            <a:ext cx="7448400" cy="7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"/>
              <a:buFont typeface="Arial"/>
              <a:buNone/>
            </a:pPr>
            <a:r>
              <a:rPr lang="en" sz="3600" b="1" i="0" u="none" strike="noStrike" cap="none">
                <a:solidFill>
                  <a:srgbClr val="EA5B25"/>
                </a:solidFill>
                <a:latin typeface="Proxima Nova"/>
                <a:ea typeface="Proxima Nova"/>
                <a:cs typeface="Proxima Nova"/>
                <a:sym typeface="Proxima Nova"/>
              </a:rPr>
              <a:t>INTERFACES</a:t>
            </a:r>
            <a:endParaRPr sz="3600" b="1" i="0" u="none" strike="noStrike" cap="none">
              <a:solidFill>
                <a:srgbClr val="EA5B25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17" name="Google Shape;417;p83"/>
          <p:cNvSpPr txBox="1"/>
          <p:nvPr/>
        </p:nvSpPr>
        <p:spPr>
          <a:xfrm>
            <a:off x="534328" y="1345641"/>
            <a:ext cx="7353300" cy="29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177800" marR="0" lvl="0" indent="-177800" algn="l" rtl="0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Proxima Nova"/>
              <a:buChar char="-"/>
            </a:pPr>
            <a:r>
              <a:rPr lang="en"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Connects two or more separate things to exchange information</a:t>
            </a:r>
            <a:endParaRPr sz="18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177800" marR="0" lvl="0" indent="-177800" algn="l" rtl="0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Proxima Nova"/>
              <a:buChar char="-"/>
            </a:pPr>
            <a:r>
              <a:rPr lang="en"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Complexity behind the interface surface is not visible </a:t>
            </a:r>
            <a:endParaRPr sz="18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177800" marR="0" lvl="0" indent="-177800" algn="l" rtl="0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Proxima Nova"/>
              <a:buChar char="-"/>
            </a:pPr>
            <a:r>
              <a:rPr lang="en"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There are hardware and software interfaces</a:t>
            </a:r>
            <a:endParaRPr sz="18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18" name="Google Shape;418;p8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02600" y="3683117"/>
            <a:ext cx="952500" cy="95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8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96900" y="3395603"/>
            <a:ext cx="2496994" cy="1747896"/>
          </a:xfrm>
          <a:prstGeom prst="rect">
            <a:avLst/>
          </a:prstGeom>
          <a:noFill/>
          <a:ln>
            <a:noFill/>
          </a:ln>
        </p:spPr>
      </p:pic>
      <p:sp>
        <p:nvSpPr>
          <p:cNvPr id="420" name="Google Shape;420;p83"/>
          <p:cNvSpPr txBox="1"/>
          <p:nvPr/>
        </p:nvSpPr>
        <p:spPr>
          <a:xfrm>
            <a:off x="1108953" y="4817678"/>
            <a:ext cx="1797600" cy="1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Hardware and peripheral  devices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83"/>
          <p:cNvSpPr txBox="1"/>
          <p:nvPr/>
        </p:nvSpPr>
        <p:spPr>
          <a:xfrm>
            <a:off x="3948739" y="4725276"/>
            <a:ext cx="525000" cy="1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Software</a:t>
            </a:r>
            <a:endParaRPr sz="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84"/>
          <p:cNvSpPr txBox="1"/>
          <p:nvPr/>
        </p:nvSpPr>
        <p:spPr>
          <a:xfrm>
            <a:off x="280125" y="2059416"/>
            <a:ext cx="8766000" cy="11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EA5B25"/>
              </a:buClr>
              <a:buSzPts val="5300"/>
              <a:buFont typeface="Assistant"/>
              <a:buNone/>
            </a:pPr>
            <a:r>
              <a:rPr lang="en" sz="5300" b="1" i="0" u="none" strike="noStrike" cap="none">
                <a:solidFill>
                  <a:srgbClr val="EA5B25"/>
                </a:solidFill>
                <a:latin typeface="Assistant"/>
                <a:ea typeface="Assistant"/>
                <a:cs typeface="Assistant"/>
                <a:sym typeface="Assistant"/>
              </a:rPr>
              <a:t>GRAPHICAL </a:t>
            </a:r>
            <a:endParaRPr sz="5300" b="1" i="0" u="none" strike="noStrike" cap="none">
              <a:solidFill>
                <a:srgbClr val="EA5B25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marL="0" marR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EA5B25"/>
              </a:buClr>
              <a:buSzPts val="5300"/>
              <a:buFont typeface="Assistant"/>
              <a:buNone/>
            </a:pPr>
            <a:r>
              <a:rPr lang="en" sz="5300" b="1" i="0" u="none" strike="noStrike" cap="none">
                <a:solidFill>
                  <a:srgbClr val="EA5B25"/>
                </a:solidFill>
                <a:latin typeface="Assistant"/>
                <a:ea typeface="Assistant"/>
                <a:cs typeface="Assistant"/>
                <a:sym typeface="Assistant"/>
              </a:rPr>
              <a:t>USER INTERFACE </a:t>
            </a:r>
            <a:endParaRPr sz="18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1" name="Google Shape;431;p8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17113" y="1896863"/>
            <a:ext cx="2198700" cy="1585912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p8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07809" y="2830809"/>
            <a:ext cx="2228850" cy="1671638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Google Shape;433;p8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877994" y="3639938"/>
            <a:ext cx="2228851" cy="1503563"/>
          </a:xfrm>
          <a:prstGeom prst="rect">
            <a:avLst/>
          </a:prstGeom>
          <a:noFill/>
          <a:ln>
            <a:noFill/>
          </a:ln>
        </p:spPr>
      </p:pic>
      <p:sp>
        <p:nvSpPr>
          <p:cNvPr id="434" name="Google Shape;434;p85"/>
          <p:cNvSpPr txBox="1"/>
          <p:nvPr/>
        </p:nvSpPr>
        <p:spPr>
          <a:xfrm>
            <a:off x="303122" y="1009753"/>
            <a:ext cx="4103400" cy="21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177800" marR="0" lvl="0" indent="-177800" algn="l" rtl="0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-"/>
            </a:pPr>
            <a:r>
              <a:rPr lang="en"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Icons and graphical windows provided as an interface to the OS</a:t>
            </a:r>
            <a:endParaRPr sz="18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177800" marR="0" lvl="0" indent="-177800" algn="l" rtl="0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-"/>
            </a:pPr>
            <a:r>
              <a:rPr lang="en"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Easy to use</a:t>
            </a:r>
            <a:endParaRPr sz="18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177800" marR="0" lvl="0" indent="-177800" algn="l" rtl="0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-"/>
            </a:pPr>
            <a:r>
              <a:rPr lang="en"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Limits the user to what the GUI is capable of</a:t>
            </a:r>
            <a:endParaRPr sz="18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86"/>
          <p:cNvSpPr txBox="1"/>
          <p:nvPr/>
        </p:nvSpPr>
        <p:spPr>
          <a:xfrm>
            <a:off x="280125" y="2059416"/>
            <a:ext cx="8766000" cy="11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EA5B25"/>
              </a:buClr>
              <a:buSzPts val="5300"/>
              <a:buFont typeface="Assistant"/>
              <a:buNone/>
            </a:pPr>
            <a:r>
              <a:rPr lang="en" sz="5300" b="1" i="0" u="none" strike="noStrike" cap="none">
                <a:solidFill>
                  <a:srgbClr val="EA5B25"/>
                </a:solidFill>
                <a:latin typeface="Assistant"/>
                <a:ea typeface="Assistant"/>
                <a:cs typeface="Assistant"/>
                <a:sym typeface="Assistant"/>
              </a:rPr>
              <a:t>COMMAND LINE </a:t>
            </a:r>
            <a:endParaRPr sz="5300" b="1" i="0" u="none" strike="noStrike" cap="none">
              <a:solidFill>
                <a:srgbClr val="EA5B25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marL="0" marR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EA5B25"/>
              </a:buClr>
              <a:buSzPts val="5300"/>
              <a:buFont typeface="Assistant"/>
              <a:buNone/>
            </a:pPr>
            <a:r>
              <a:rPr lang="en" sz="5300" b="1" i="0" u="none" strike="noStrike" cap="none">
                <a:solidFill>
                  <a:srgbClr val="EA5B25"/>
                </a:solidFill>
                <a:latin typeface="Assistant"/>
                <a:ea typeface="Assistant"/>
                <a:cs typeface="Assistant"/>
                <a:sym typeface="Assistant"/>
              </a:rPr>
              <a:t>INTERFACE</a:t>
            </a:r>
            <a:endParaRPr sz="18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Google Shape;444;p8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94502" y="1956000"/>
            <a:ext cx="2278856" cy="1921669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" name="Google Shape;445;p8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986312" y="2766656"/>
            <a:ext cx="2571750" cy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6" name="Google Shape;446;p8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413765" y="3354778"/>
            <a:ext cx="2446403" cy="1564482"/>
          </a:xfrm>
          <a:prstGeom prst="rect">
            <a:avLst/>
          </a:prstGeom>
          <a:noFill/>
          <a:ln>
            <a:noFill/>
          </a:ln>
        </p:spPr>
      </p:pic>
      <p:sp>
        <p:nvSpPr>
          <p:cNvPr id="447" name="Google Shape;447;p87"/>
          <p:cNvSpPr txBox="1"/>
          <p:nvPr/>
        </p:nvSpPr>
        <p:spPr>
          <a:xfrm>
            <a:off x="267459" y="815747"/>
            <a:ext cx="4103400" cy="21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177800" marR="0" lvl="0" indent="-177800" algn="l" rtl="0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-"/>
            </a:pPr>
            <a:r>
              <a:rPr lang="en"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Text-based terminal provided as an interface to the OS</a:t>
            </a:r>
            <a:endParaRPr sz="18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177800" marR="0" lvl="0" indent="-177800" algn="l" rtl="0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-"/>
            </a:pPr>
            <a:r>
              <a:rPr lang="en"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More difficult to use than GUIs</a:t>
            </a:r>
            <a:endParaRPr sz="18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177800" marR="0" lvl="0" indent="-177800" algn="l" rtl="0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-"/>
            </a:pPr>
            <a:r>
              <a:rPr lang="en"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Gives access to the whole system</a:t>
            </a:r>
            <a:endParaRPr sz="18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endParaRPr sz="1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88"/>
          <p:cNvSpPr txBox="1"/>
          <p:nvPr/>
        </p:nvSpPr>
        <p:spPr>
          <a:xfrm>
            <a:off x="280122" y="2059418"/>
            <a:ext cx="7975800" cy="11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EA5B25"/>
              </a:buClr>
              <a:buSzPts val="5300"/>
              <a:buFont typeface="Assistant"/>
              <a:buNone/>
            </a:pPr>
            <a:r>
              <a:rPr lang="en" sz="5300" b="1" i="0" u="none" strike="noStrike" cap="none">
                <a:solidFill>
                  <a:srgbClr val="EA5B25"/>
                </a:solidFill>
                <a:latin typeface="Assistant"/>
                <a:ea typeface="Assistant"/>
                <a:cs typeface="Assistant"/>
                <a:sym typeface="Assistant"/>
              </a:rPr>
              <a:t>LINUX FILE SYSTEM HIERARCHY</a:t>
            </a:r>
            <a:endParaRPr sz="18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89"/>
          <p:cNvSpPr txBox="1"/>
          <p:nvPr/>
        </p:nvSpPr>
        <p:spPr>
          <a:xfrm>
            <a:off x="736284" y="773035"/>
            <a:ext cx="7353300" cy="10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177800" marR="0" lvl="0" indent="-177800" algn="l" rtl="0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•"/>
            </a:pPr>
            <a:r>
              <a:rPr lang="en"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On Windows: Top-level directory is called My Computer</a:t>
            </a:r>
            <a:endParaRPr sz="18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177800" marR="0" lvl="0" indent="-177800" algn="l" rtl="0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•"/>
            </a:pPr>
            <a:r>
              <a:rPr lang="en"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On MacOS and Linux: Top-level directory is called root (/)</a:t>
            </a:r>
            <a:endParaRPr sz="1800" b="0" i="1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58" name="Google Shape;458;p8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590459"/>
            <a:ext cx="7492031" cy="35530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63"/>
          <p:cNvSpPr txBox="1"/>
          <p:nvPr/>
        </p:nvSpPr>
        <p:spPr>
          <a:xfrm>
            <a:off x="701991" y="826416"/>
            <a:ext cx="7448400" cy="5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EA5B25"/>
              </a:buClr>
              <a:buSzPts val="15000"/>
              <a:buFont typeface="Proxima Nova"/>
              <a:buNone/>
            </a:pPr>
            <a:r>
              <a:rPr lang="en" sz="3600" b="1" i="0" u="none" strike="noStrike" cap="none">
                <a:solidFill>
                  <a:srgbClr val="EA5B25"/>
                </a:solidFill>
                <a:latin typeface="Proxima Nova"/>
                <a:ea typeface="Proxima Nova"/>
                <a:cs typeface="Proxima Nova"/>
                <a:sym typeface="Proxima Nova"/>
              </a:rPr>
              <a:t>CLASS OUTLINE</a:t>
            </a:r>
            <a:endParaRPr sz="3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p63"/>
          <p:cNvSpPr txBox="1"/>
          <p:nvPr/>
        </p:nvSpPr>
        <p:spPr>
          <a:xfrm>
            <a:off x="618497" y="1738594"/>
            <a:ext cx="7719900" cy="31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177800" marR="0" lvl="0" indent="-184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2300"/>
              <a:buFont typeface="Proxima Nova"/>
              <a:buChar char="●"/>
            </a:pPr>
            <a:r>
              <a:rPr lang="en" sz="2300" b="0" i="0" u="none" strike="noStrike" cap="none">
                <a:solidFill>
                  <a:srgbClr val="2E2E2E"/>
                </a:solidFill>
                <a:latin typeface="Proxima Nova"/>
                <a:ea typeface="Proxima Nova"/>
                <a:cs typeface="Proxima Nova"/>
                <a:sym typeface="Proxima Nova"/>
              </a:rPr>
              <a:t>Warmup &amp; Repetition</a:t>
            </a:r>
            <a:endParaRPr sz="2300" b="0" i="0" u="none" strike="noStrike" cap="none">
              <a:solidFill>
                <a:srgbClr val="2E2E2E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177800" marR="0" lvl="0" indent="-184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2300"/>
              <a:buFont typeface="Proxima Nova"/>
              <a:buChar char="●"/>
            </a:pPr>
            <a:r>
              <a:rPr lang="en" sz="2300" b="0" i="0" u="none" strike="noStrike" cap="none">
                <a:solidFill>
                  <a:srgbClr val="2E2E2E"/>
                </a:solidFill>
                <a:latin typeface="Proxima Nova"/>
                <a:ea typeface="Proxima Nova"/>
                <a:cs typeface="Proxima Nova"/>
                <a:sym typeface="Proxima Nova"/>
              </a:rPr>
              <a:t>Operating Systems (OS) Basics</a:t>
            </a:r>
            <a:endParaRPr sz="2300" b="0" i="0" u="none" strike="noStrike" cap="none">
              <a:solidFill>
                <a:srgbClr val="2E2E2E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177800" marR="0" lvl="0" indent="-184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300"/>
              <a:buFont typeface="Proxima Nova"/>
              <a:buChar char="●"/>
            </a:pPr>
            <a:r>
              <a:rPr lang="en" sz="2300" b="0" i="0" u="none" strike="noStrike" cap="non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Principle of Abstraction</a:t>
            </a:r>
            <a:endParaRPr sz="2300" b="0" i="0" u="none" strike="noStrike" cap="none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177800" marR="0" lvl="0" indent="-184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300"/>
              <a:buFont typeface="Proxima Nova"/>
              <a:buChar char="●"/>
            </a:pPr>
            <a:r>
              <a:rPr lang="en" sz="2300" b="0" i="0" u="none" strike="noStrike" cap="non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Graphical User Interfaces vs Command Line Interfaces</a:t>
            </a:r>
            <a:endParaRPr sz="2300" b="0" i="0" u="none" strike="noStrike" cap="none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177800" marR="0" lvl="0" indent="-184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2300"/>
              <a:buFont typeface="Proxima Nova"/>
              <a:buChar char="●"/>
            </a:pPr>
            <a:r>
              <a:rPr lang="en" sz="2300" b="0" i="0" u="none" strike="noStrike" cap="none">
                <a:solidFill>
                  <a:srgbClr val="2E2E2E"/>
                </a:solidFill>
                <a:latin typeface="Proxima Nova"/>
                <a:ea typeface="Proxima Nova"/>
                <a:cs typeface="Proxima Nova"/>
                <a:sym typeface="Proxima Nova"/>
              </a:rPr>
              <a:t>Linux File System Hierarchy</a:t>
            </a:r>
            <a:endParaRPr sz="2300" b="0" i="0" u="none" strike="noStrike" cap="none">
              <a:solidFill>
                <a:srgbClr val="2E2E2E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177800" marR="0" lvl="0" indent="-184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2300"/>
              <a:buFont typeface="Proxima Nova"/>
              <a:buChar char="●"/>
            </a:pPr>
            <a:r>
              <a:rPr lang="en" sz="2300" b="0" i="0" u="none" strike="noStrike" cap="none">
                <a:solidFill>
                  <a:srgbClr val="2E2E2E"/>
                </a:solidFill>
                <a:latin typeface="Proxima Nova"/>
                <a:ea typeface="Proxima Nova"/>
                <a:cs typeface="Proxima Nova"/>
                <a:sym typeface="Proxima Nova"/>
              </a:rPr>
              <a:t>Linux Command Line Basics</a:t>
            </a:r>
            <a:endParaRPr sz="2300" b="0" i="0" u="none" strike="noStrike" cap="none">
              <a:solidFill>
                <a:srgbClr val="2E2E2E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177800" marR="0" lvl="0" indent="-184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2300"/>
              <a:buFont typeface="Proxima Nova"/>
              <a:buChar char="●"/>
            </a:pPr>
            <a:r>
              <a:rPr lang="en" sz="2300" b="0" i="0" u="none" strike="noStrike" cap="none">
                <a:solidFill>
                  <a:srgbClr val="2E2E2E"/>
                </a:solidFill>
                <a:latin typeface="Proxima Nova"/>
                <a:ea typeface="Proxima Nova"/>
                <a:cs typeface="Proxima Nova"/>
                <a:sym typeface="Proxima Nova"/>
              </a:rPr>
              <a:t>Job Opportunities</a:t>
            </a:r>
            <a:endParaRPr sz="2300" b="0" i="0" u="none" strike="noStrike" cap="none">
              <a:solidFill>
                <a:srgbClr val="2E2E2E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90"/>
          <p:cNvSpPr txBox="1"/>
          <p:nvPr/>
        </p:nvSpPr>
        <p:spPr>
          <a:xfrm>
            <a:off x="280122" y="2059418"/>
            <a:ext cx="7975800" cy="11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EA5B25"/>
              </a:buClr>
              <a:buSzPts val="5300"/>
              <a:buFont typeface="Assistant"/>
              <a:buNone/>
            </a:pPr>
            <a:r>
              <a:rPr lang="en" sz="5300" b="1" i="0" u="none" strike="noStrike" cap="none">
                <a:solidFill>
                  <a:srgbClr val="EA5B25"/>
                </a:solidFill>
                <a:latin typeface="Assistant"/>
                <a:ea typeface="Assistant"/>
                <a:cs typeface="Assistant"/>
                <a:sym typeface="Assistant"/>
              </a:rPr>
              <a:t>LINUX COMMAND LINE BASICS</a:t>
            </a:r>
            <a:endParaRPr sz="18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91"/>
          <p:cNvSpPr txBox="1"/>
          <p:nvPr/>
        </p:nvSpPr>
        <p:spPr>
          <a:xfrm>
            <a:off x="280122" y="2059418"/>
            <a:ext cx="7975800" cy="11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EA5B25"/>
              </a:buClr>
              <a:buSzPts val="5300"/>
              <a:buFont typeface="Assistant"/>
              <a:buNone/>
            </a:pPr>
            <a:r>
              <a:rPr lang="en" sz="5300" b="1" i="0" u="none" strike="noStrike" cap="none" dirty="0">
                <a:solidFill>
                  <a:srgbClr val="EA5B25"/>
                </a:solidFill>
                <a:latin typeface="Assistant"/>
                <a:ea typeface="Assistant"/>
                <a:cs typeface="Assistant"/>
                <a:sym typeface="Assistant"/>
              </a:rPr>
              <a:t>Setup your </a:t>
            </a:r>
            <a:r>
              <a:rPr lang="en" sz="5300" b="1" dirty="0">
                <a:solidFill>
                  <a:srgbClr val="EA5B25"/>
                </a:solidFill>
                <a:latin typeface="Assistant"/>
                <a:ea typeface="Assistant"/>
                <a:cs typeface="Assistant"/>
                <a:sym typeface="Assistant"/>
              </a:rPr>
              <a:t>WSL</a:t>
            </a:r>
            <a:endParaRPr sz="1800" b="0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DFF53D5-6947-405F-EC40-EF22925A1D69}"/>
              </a:ext>
            </a:extLst>
          </p:cNvPr>
          <p:cNvSpPr txBox="1"/>
          <p:nvPr/>
        </p:nvSpPr>
        <p:spPr>
          <a:xfrm>
            <a:off x="326571" y="3883688"/>
            <a:ext cx="41801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>
                <a:hlinkClick r:id="rId3"/>
              </a:rPr>
              <a:t>Instructions</a:t>
            </a:r>
            <a:endParaRPr lang="en-DE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92"/>
          <p:cNvSpPr txBox="1"/>
          <p:nvPr/>
        </p:nvSpPr>
        <p:spPr>
          <a:xfrm>
            <a:off x="584154" y="631933"/>
            <a:ext cx="7975800" cy="11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EA5B25"/>
              </a:buClr>
              <a:buSzPts val="5300"/>
              <a:buFont typeface="Assistant"/>
              <a:buNone/>
            </a:pPr>
            <a:r>
              <a:rPr lang="en" sz="5300" b="1" i="0" u="none" strike="noStrike" cap="none">
                <a:solidFill>
                  <a:srgbClr val="EA5B25"/>
                </a:solidFill>
                <a:latin typeface="Assistant"/>
                <a:ea typeface="Assistant"/>
                <a:cs typeface="Assistant"/>
                <a:sym typeface="Assistant"/>
              </a:rPr>
              <a:t>Hello World Example</a:t>
            </a:r>
            <a:endParaRPr sz="18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74" name="Google Shape;474;p92"/>
          <p:cNvSpPr txBox="1"/>
          <p:nvPr/>
        </p:nvSpPr>
        <p:spPr>
          <a:xfrm>
            <a:off x="516684" y="1577259"/>
            <a:ext cx="6837600" cy="3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1778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endParaRPr sz="2300" b="0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1778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" sz="2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$ echo “hello world”</a:t>
            </a:r>
            <a:endParaRPr sz="2300" b="0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1778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" sz="2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hello world</a:t>
            </a:r>
            <a:endParaRPr sz="2300" b="0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2300" b="0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2300" b="0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93"/>
          <p:cNvSpPr txBox="1"/>
          <p:nvPr/>
        </p:nvSpPr>
        <p:spPr>
          <a:xfrm>
            <a:off x="584154" y="631933"/>
            <a:ext cx="7975800" cy="11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EA5B25"/>
              </a:buClr>
              <a:buSzPts val="5300"/>
              <a:buFont typeface="Assistant"/>
              <a:buNone/>
            </a:pPr>
            <a:r>
              <a:rPr lang="en" sz="5300" b="1" i="0" u="none" strike="noStrike" cap="none">
                <a:solidFill>
                  <a:srgbClr val="EA5B25"/>
                </a:solidFill>
                <a:latin typeface="Assistant"/>
                <a:ea typeface="Assistant"/>
                <a:cs typeface="Assistant"/>
                <a:sym typeface="Assistant"/>
              </a:rPr>
              <a:t>Variables</a:t>
            </a:r>
            <a:endParaRPr sz="18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80" name="Google Shape;480;p93"/>
          <p:cNvSpPr txBox="1"/>
          <p:nvPr/>
        </p:nvSpPr>
        <p:spPr>
          <a:xfrm>
            <a:off x="516684" y="1577259"/>
            <a:ext cx="6837600" cy="3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1778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endParaRPr sz="2300" b="0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1778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" sz="2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$ TARGET=world</a:t>
            </a:r>
            <a:endParaRPr sz="2300" b="0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1778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" sz="2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$ echo “hello $TARGET”</a:t>
            </a:r>
            <a:endParaRPr sz="2300" b="0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1778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" sz="2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hello world</a:t>
            </a:r>
            <a:endParaRPr sz="2300" b="0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2300" b="0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2300" b="0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94"/>
          <p:cNvSpPr txBox="1"/>
          <p:nvPr/>
        </p:nvSpPr>
        <p:spPr>
          <a:xfrm>
            <a:off x="-3" y="2059418"/>
            <a:ext cx="7975800" cy="11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EA5B25"/>
              </a:buClr>
              <a:buSzPts val="5300"/>
              <a:buFont typeface="Assistant"/>
              <a:buNone/>
            </a:pPr>
            <a:endParaRPr sz="18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86" name="Google Shape;486;p94"/>
          <p:cNvSpPr txBox="1"/>
          <p:nvPr/>
        </p:nvSpPr>
        <p:spPr>
          <a:xfrm>
            <a:off x="1666888" y="2122595"/>
            <a:ext cx="42453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" sz="2300" b="1" i="0" u="none" strike="noStrike" cap="none">
                <a:solidFill>
                  <a:srgbClr val="61D83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name</a:t>
            </a:r>
            <a:r>
              <a:rPr lang="en" sz="23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	</a:t>
            </a:r>
            <a:r>
              <a:rPr lang="en" sz="2300" b="1" i="0" u="none" strike="noStrike" cap="none">
                <a:solidFill>
                  <a:srgbClr val="FFD93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options</a:t>
            </a:r>
            <a:r>
              <a:rPr lang="en" sz="23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	    </a:t>
            </a:r>
            <a:r>
              <a:rPr lang="en" sz="2300" b="1" i="0" u="none" strike="noStrike" cap="none">
                <a:solidFill>
                  <a:srgbClr val="00A2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arguments</a:t>
            </a:r>
            <a:endParaRPr sz="2300" b="1" i="0" u="none" strike="noStrike" cap="none">
              <a:solidFill>
                <a:srgbClr val="00A2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487" name="Google Shape;487;p94"/>
          <p:cNvCxnSpPr/>
          <p:nvPr/>
        </p:nvCxnSpPr>
        <p:spPr>
          <a:xfrm rot="10800000" flipH="1">
            <a:off x="1125407" y="2507476"/>
            <a:ext cx="817200" cy="492900"/>
          </a:xfrm>
          <a:prstGeom prst="straightConnector1">
            <a:avLst/>
          </a:prstGeom>
          <a:noFill/>
          <a:ln w="57150" cap="flat" cmpd="sng">
            <a:solidFill>
              <a:srgbClr val="00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88" name="Google Shape;488;p94"/>
          <p:cNvSpPr txBox="1"/>
          <p:nvPr/>
        </p:nvSpPr>
        <p:spPr>
          <a:xfrm>
            <a:off x="2636566" y="1365948"/>
            <a:ext cx="3023700" cy="21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Some </a:t>
            </a:r>
            <a:r>
              <a:rPr lang="en" sz="1200" b="0" i="0" u="none" strike="noStrike" cap="none">
                <a:solidFill>
                  <a:srgbClr val="61D836"/>
                </a:solidFill>
                <a:latin typeface="Arial"/>
                <a:ea typeface="Arial"/>
                <a:cs typeface="Arial"/>
                <a:sym typeface="Arial"/>
              </a:rPr>
              <a:t>commands</a:t>
            </a:r>
            <a:r>
              <a:rPr lang="e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require additional </a:t>
            </a:r>
            <a:r>
              <a:rPr lang="en" sz="1200" b="0" i="0" u="none" strike="noStrike" cap="none">
                <a:solidFill>
                  <a:srgbClr val="FFD932"/>
                </a:solidFill>
                <a:latin typeface="Arial"/>
                <a:ea typeface="Arial"/>
                <a:cs typeface="Arial"/>
                <a:sym typeface="Arial"/>
              </a:rPr>
              <a:t>options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89" name="Google Shape;489;p94"/>
          <p:cNvCxnSpPr/>
          <p:nvPr/>
        </p:nvCxnSpPr>
        <p:spPr>
          <a:xfrm flipH="1">
            <a:off x="3301939" y="1585239"/>
            <a:ext cx="312300" cy="637500"/>
          </a:xfrm>
          <a:prstGeom prst="straightConnector1">
            <a:avLst/>
          </a:prstGeom>
          <a:noFill/>
          <a:ln w="57150" cap="flat" cmpd="sng">
            <a:solidFill>
              <a:srgbClr val="00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90" name="Google Shape;490;p94"/>
          <p:cNvSpPr txBox="1"/>
          <p:nvPr/>
        </p:nvSpPr>
        <p:spPr>
          <a:xfrm>
            <a:off x="3352982" y="3012622"/>
            <a:ext cx="4090800" cy="21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Some </a:t>
            </a:r>
            <a:r>
              <a:rPr lang="en" sz="1200" b="0" i="0" u="none" strike="noStrike" cap="none">
                <a:solidFill>
                  <a:srgbClr val="61D836"/>
                </a:solidFill>
                <a:latin typeface="Arial"/>
                <a:ea typeface="Arial"/>
                <a:cs typeface="Arial"/>
                <a:sym typeface="Arial"/>
              </a:rPr>
              <a:t>commands</a:t>
            </a:r>
            <a:r>
              <a:rPr lang="e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lang="en" sz="1200" b="0" i="0" u="none" strike="noStrike" cap="none">
                <a:solidFill>
                  <a:srgbClr val="FFD932"/>
                </a:solidFill>
                <a:latin typeface="Arial"/>
                <a:ea typeface="Arial"/>
                <a:cs typeface="Arial"/>
                <a:sym typeface="Arial"/>
              </a:rPr>
              <a:t>options</a:t>
            </a:r>
            <a:r>
              <a:rPr lang="e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require additional </a:t>
            </a:r>
            <a:r>
              <a:rPr lang="en" sz="1200" b="0" i="0" u="none" strike="noStrike" cap="none">
                <a:solidFill>
                  <a:srgbClr val="00A2FF"/>
                </a:solidFill>
                <a:latin typeface="Arial"/>
                <a:ea typeface="Arial"/>
                <a:cs typeface="Arial"/>
                <a:sym typeface="Arial"/>
              </a:rPr>
              <a:t>arguments</a:t>
            </a:r>
            <a:endParaRPr sz="1200" b="0" i="0" u="none" strike="noStrike" cap="none">
              <a:solidFill>
                <a:srgbClr val="00A2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91" name="Google Shape;491;p94"/>
          <p:cNvCxnSpPr/>
          <p:nvPr/>
        </p:nvCxnSpPr>
        <p:spPr>
          <a:xfrm rot="10800000">
            <a:off x="4865357" y="2552176"/>
            <a:ext cx="230700" cy="448200"/>
          </a:xfrm>
          <a:prstGeom prst="straightConnector1">
            <a:avLst/>
          </a:prstGeom>
          <a:noFill/>
          <a:ln w="57150" cap="flat" cmpd="sng">
            <a:solidFill>
              <a:srgbClr val="00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92" name="Google Shape;492;p94"/>
          <p:cNvSpPr txBox="1"/>
          <p:nvPr/>
        </p:nvSpPr>
        <p:spPr>
          <a:xfrm>
            <a:off x="313826" y="3000376"/>
            <a:ext cx="1623300" cy="21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61D836"/>
                </a:solidFill>
                <a:latin typeface="Arial"/>
                <a:ea typeface="Arial"/>
                <a:cs typeface="Arial"/>
                <a:sym typeface="Arial"/>
              </a:rPr>
              <a:t>Name</a:t>
            </a:r>
            <a:r>
              <a:rPr lang="e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of the command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3" name="Google Shape;493;p94"/>
          <p:cNvSpPr txBox="1"/>
          <p:nvPr/>
        </p:nvSpPr>
        <p:spPr>
          <a:xfrm>
            <a:off x="1942603" y="76950"/>
            <a:ext cx="7448400" cy="7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"/>
              <a:buFont typeface="Arial"/>
              <a:buNone/>
            </a:pPr>
            <a:r>
              <a:rPr lang="en" sz="3600" b="1" i="0" u="none" strike="noStrike" cap="none">
                <a:solidFill>
                  <a:srgbClr val="EA5B25"/>
                </a:solidFill>
                <a:latin typeface="Proxima Nova"/>
                <a:ea typeface="Proxima Nova"/>
                <a:cs typeface="Proxima Nova"/>
                <a:sym typeface="Proxima Nova"/>
              </a:rPr>
              <a:t>Anatomy of a command</a:t>
            </a:r>
            <a:endParaRPr sz="3600" b="1" i="0" u="none" strike="noStrike" cap="none">
              <a:solidFill>
                <a:srgbClr val="EA5B25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95"/>
          <p:cNvSpPr txBox="1"/>
          <p:nvPr/>
        </p:nvSpPr>
        <p:spPr>
          <a:xfrm>
            <a:off x="1942603" y="76950"/>
            <a:ext cx="7448400" cy="7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"/>
              <a:buFont typeface="Arial"/>
              <a:buNone/>
            </a:pPr>
            <a:r>
              <a:rPr lang="en" sz="3600" b="1" i="0" u="none" strike="noStrike" cap="none">
                <a:solidFill>
                  <a:srgbClr val="EA5B25"/>
                </a:solidFill>
                <a:latin typeface="Proxima Nova"/>
                <a:ea typeface="Proxima Nova"/>
                <a:cs typeface="Proxima Nova"/>
                <a:sym typeface="Proxima Nova"/>
              </a:rPr>
              <a:t>Example: ls (list files)</a:t>
            </a:r>
            <a:endParaRPr sz="3600" b="1" i="0" u="none" strike="noStrike" cap="none">
              <a:solidFill>
                <a:srgbClr val="EA5B25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99" name="Google Shape;499;p95"/>
          <p:cNvSpPr txBox="1"/>
          <p:nvPr/>
        </p:nvSpPr>
        <p:spPr>
          <a:xfrm>
            <a:off x="4516754" y="2492693"/>
            <a:ext cx="110400" cy="2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45725" rIns="45725" bIns="45725" anchor="t" anchorCtr="0">
            <a:noAutofit/>
          </a:bodyPr>
          <a:lstStyle/>
          <a:p>
            <a:pPr marL="0" marR="0" lvl="0" indent="0" algn="l" rtl="0">
              <a:lnSpc>
                <a:spcPct val="23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lang="en" sz="500" b="0" i="0" u="none" strike="noStrike" cap="non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 </a:t>
            </a:r>
            <a:endParaRPr sz="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0" name="Google Shape;500;p95"/>
          <p:cNvSpPr txBox="1"/>
          <p:nvPr/>
        </p:nvSpPr>
        <p:spPr>
          <a:xfrm>
            <a:off x="1947013" y="2375404"/>
            <a:ext cx="42453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" sz="2300" b="1" i="0" u="none" strike="noStrike" cap="none">
                <a:solidFill>
                  <a:srgbClr val="61D83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name</a:t>
            </a:r>
            <a:r>
              <a:rPr lang="en" sz="23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	 </a:t>
            </a:r>
            <a:r>
              <a:rPr lang="en" sz="2300" b="1" i="0" u="none" strike="noStrike" cap="none">
                <a:solidFill>
                  <a:srgbClr val="FFD93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options</a:t>
            </a:r>
            <a:r>
              <a:rPr lang="en" sz="23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	    </a:t>
            </a:r>
            <a:r>
              <a:rPr lang="en" sz="2300" b="1" i="0" u="none" strike="noStrike" cap="none">
                <a:solidFill>
                  <a:srgbClr val="00A2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arguments</a:t>
            </a:r>
            <a:endParaRPr sz="2300" b="1" i="0" u="none" strike="noStrike" cap="none">
              <a:solidFill>
                <a:srgbClr val="00A2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01" name="Google Shape;501;p95"/>
          <p:cNvSpPr txBox="1"/>
          <p:nvPr/>
        </p:nvSpPr>
        <p:spPr>
          <a:xfrm>
            <a:off x="593951" y="3202443"/>
            <a:ext cx="1623300" cy="21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61D836"/>
                </a:solidFill>
                <a:latin typeface="Arial"/>
                <a:ea typeface="Arial"/>
                <a:cs typeface="Arial"/>
                <a:sym typeface="Arial"/>
              </a:rPr>
              <a:t>Name</a:t>
            </a:r>
            <a:r>
              <a:rPr lang="e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of the command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02" name="Google Shape;502;p95"/>
          <p:cNvCxnSpPr>
            <a:stCxn id="501" idx="0"/>
          </p:cNvCxnSpPr>
          <p:nvPr/>
        </p:nvCxnSpPr>
        <p:spPr>
          <a:xfrm rot="10800000" flipH="1">
            <a:off x="1405601" y="2709843"/>
            <a:ext cx="817200" cy="492600"/>
          </a:xfrm>
          <a:prstGeom prst="straightConnector1">
            <a:avLst/>
          </a:prstGeom>
          <a:noFill/>
          <a:ln w="57150" cap="flat" cmpd="sng">
            <a:solidFill>
              <a:srgbClr val="00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503" name="Google Shape;503;p95"/>
          <p:cNvSpPr txBox="1"/>
          <p:nvPr/>
        </p:nvSpPr>
        <p:spPr>
          <a:xfrm>
            <a:off x="2916691" y="1365948"/>
            <a:ext cx="3023700" cy="21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Some </a:t>
            </a:r>
            <a:r>
              <a:rPr lang="en" sz="1200" b="0" i="0" u="none" strike="noStrike" cap="none">
                <a:solidFill>
                  <a:srgbClr val="61D836"/>
                </a:solidFill>
                <a:latin typeface="Arial"/>
                <a:ea typeface="Arial"/>
                <a:cs typeface="Arial"/>
                <a:sym typeface="Arial"/>
              </a:rPr>
              <a:t>commands</a:t>
            </a:r>
            <a:r>
              <a:rPr lang="e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require additional </a:t>
            </a:r>
            <a:r>
              <a:rPr lang="en" sz="1200" b="0" i="0" u="none" strike="noStrike" cap="none">
                <a:solidFill>
                  <a:srgbClr val="FFD932"/>
                </a:solidFill>
                <a:latin typeface="Arial"/>
                <a:ea typeface="Arial"/>
                <a:cs typeface="Arial"/>
                <a:sym typeface="Arial"/>
              </a:rPr>
              <a:t>options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04" name="Google Shape;504;p95"/>
          <p:cNvCxnSpPr/>
          <p:nvPr/>
        </p:nvCxnSpPr>
        <p:spPr>
          <a:xfrm flipH="1">
            <a:off x="3633064" y="1585239"/>
            <a:ext cx="261300" cy="502200"/>
          </a:xfrm>
          <a:prstGeom prst="straightConnector1">
            <a:avLst/>
          </a:prstGeom>
          <a:noFill/>
          <a:ln w="57150" cap="flat" cmpd="sng">
            <a:solidFill>
              <a:srgbClr val="00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505" name="Google Shape;505;p95"/>
          <p:cNvSpPr txBox="1"/>
          <p:nvPr/>
        </p:nvSpPr>
        <p:spPr>
          <a:xfrm>
            <a:off x="3633107" y="3214689"/>
            <a:ext cx="4090800" cy="21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Some </a:t>
            </a:r>
            <a:r>
              <a:rPr lang="en" sz="1200" b="0" i="0" u="none" strike="noStrike" cap="none">
                <a:solidFill>
                  <a:srgbClr val="61D836"/>
                </a:solidFill>
                <a:latin typeface="Arial"/>
                <a:ea typeface="Arial"/>
                <a:cs typeface="Arial"/>
                <a:sym typeface="Arial"/>
              </a:rPr>
              <a:t>commands</a:t>
            </a:r>
            <a:r>
              <a:rPr lang="e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lang="en" sz="1200" b="0" i="0" u="none" strike="noStrike" cap="none">
                <a:solidFill>
                  <a:srgbClr val="FFD932"/>
                </a:solidFill>
                <a:latin typeface="Arial"/>
                <a:ea typeface="Arial"/>
                <a:cs typeface="Arial"/>
                <a:sym typeface="Arial"/>
              </a:rPr>
              <a:t>options</a:t>
            </a:r>
            <a:r>
              <a:rPr lang="e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require additional </a:t>
            </a:r>
            <a:r>
              <a:rPr lang="en" sz="1200" b="0" i="0" u="none" strike="noStrike" cap="none">
                <a:solidFill>
                  <a:srgbClr val="00A2FF"/>
                </a:solidFill>
                <a:latin typeface="Arial"/>
                <a:ea typeface="Arial"/>
                <a:cs typeface="Arial"/>
                <a:sym typeface="Arial"/>
              </a:rPr>
              <a:t>arguments</a:t>
            </a:r>
            <a:endParaRPr sz="1200" b="0" i="0" u="none" strike="noStrike" cap="none">
              <a:solidFill>
                <a:srgbClr val="00A2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06" name="Google Shape;506;p95"/>
          <p:cNvCxnSpPr/>
          <p:nvPr/>
        </p:nvCxnSpPr>
        <p:spPr>
          <a:xfrm rot="10800000">
            <a:off x="5145482" y="2754243"/>
            <a:ext cx="230700" cy="448200"/>
          </a:xfrm>
          <a:prstGeom prst="straightConnector1">
            <a:avLst/>
          </a:prstGeom>
          <a:noFill/>
          <a:ln w="57150" cap="flat" cmpd="sng">
            <a:solidFill>
              <a:srgbClr val="00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507" name="Google Shape;507;p95"/>
          <p:cNvSpPr/>
          <p:nvPr/>
        </p:nvSpPr>
        <p:spPr>
          <a:xfrm>
            <a:off x="1947013" y="2020860"/>
            <a:ext cx="4551300" cy="4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" sz="3000" b="1" i="0" u="none" strike="noStrike" cap="none">
                <a:solidFill>
                  <a:srgbClr val="61D83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ls		</a:t>
            </a:r>
            <a:r>
              <a:rPr lang="en" sz="30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	  </a:t>
            </a:r>
            <a:r>
              <a:rPr lang="en" sz="3000" b="1" i="0" u="none" strike="noStrike" cap="none">
                <a:solidFill>
                  <a:srgbClr val="FFD93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-ls</a:t>
            </a:r>
            <a:r>
              <a:rPr lang="en" sz="30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	      </a:t>
            </a:r>
            <a:r>
              <a:rPr lang="en" sz="3000" b="1" i="0" u="none" strike="noStrike" cap="none">
                <a:solidFill>
                  <a:srgbClr val="00A2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Documents</a:t>
            </a:r>
            <a:endParaRPr sz="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96"/>
          <p:cNvSpPr txBox="1"/>
          <p:nvPr/>
        </p:nvSpPr>
        <p:spPr>
          <a:xfrm>
            <a:off x="346341" y="766697"/>
            <a:ext cx="7448400" cy="7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"/>
              <a:buFont typeface="Arial"/>
              <a:buNone/>
            </a:pPr>
            <a:r>
              <a:rPr lang="en" sz="3600" b="1" i="0" u="none" strike="noStrike" cap="none">
                <a:solidFill>
                  <a:srgbClr val="EA5B25"/>
                </a:solidFill>
                <a:latin typeface="Proxima Nova"/>
                <a:ea typeface="Proxima Nova"/>
                <a:cs typeface="Proxima Nova"/>
                <a:sym typeface="Proxima Nova"/>
              </a:rPr>
              <a:t>Basic Commands</a:t>
            </a:r>
            <a:endParaRPr sz="3600" b="1" i="0" u="none" strike="noStrike" cap="none">
              <a:solidFill>
                <a:srgbClr val="EA5B25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13" name="Google Shape;513;p96"/>
          <p:cNvSpPr txBox="1"/>
          <p:nvPr/>
        </p:nvSpPr>
        <p:spPr>
          <a:xfrm>
            <a:off x="516684" y="1577259"/>
            <a:ext cx="1158300" cy="3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177800" marR="0" lvl="0" indent="-184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roxima Nova"/>
              <a:buChar char="●"/>
            </a:pPr>
            <a:r>
              <a:rPr lang="en" sz="2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echo</a:t>
            </a:r>
            <a:endParaRPr sz="2300" b="0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177800" marR="0" lvl="0" indent="-184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roxima Nova"/>
              <a:buChar char="●"/>
            </a:pPr>
            <a:r>
              <a:rPr lang="en" sz="2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man</a:t>
            </a:r>
            <a:endParaRPr sz="2300" b="0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177800" marR="0" lvl="0" indent="-184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roxima Nova"/>
              <a:buChar char="●"/>
            </a:pPr>
            <a:r>
              <a:rPr lang="en" sz="2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pwd</a:t>
            </a:r>
            <a:endParaRPr sz="2300" b="0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177800" marR="0" lvl="0" indent="-184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roxima Nova"/>
              <a:buChar char="●"/>
            </a:pPr>
            <a:r>
              <a:rPr lang="en" sz="2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ls</a:t>
            </a:r>
            <a:endParaRPr sz="2300" b="0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177800" marR="0" lvl="0" indent="-184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roxima Nova"/>
              <a:buChar char="●"/>
            </a:pPr>
            <a:r>
              <a:rPr lang="en" sz="2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cd</a:t>
            </a:r>
            <a:endParaRPr sz="2300" b="0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177800" marR="0" lvl="0" indent="-184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roxima Nova"/>
              <a:buChar char="●"/>
            </a:pPr>
            <a:r>
              <a:rPr lang="en" sz="2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cat</a:t>
            </a:r>
            <a:endParaRPr sz="2300" b="0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2300" b="0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2300" b="0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14" name="Google Shape;514;p96"/>
          <p:cNvSpPr txBox="1"/>
          <p:nvPr/>
        </p:nvSpPr>
        <p:spPr>
          <a:xfrm>
            <a:off x="1973025" y="1555581"/>
            <a:ext cx="1158300" cy="3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177800" marR="0" lvl="0" indent="-184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roxima Nova"/>
              <a:buChar char="●"/>
            </a:pPr>
            <a:r>
              <a:rPr lang="en" sz="2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cp</a:t>
            </a:r>
            <a:endParaRPr sz="2300" b="0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177800" marR="0" lvl="0" indent="-184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roxima Nova"/>
              <a:buChar char="●"/>
            </a:pPr>
            <a:r>
              <a:rPr lang="en" sz="2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mv</a:t>
            </a:r>
            <a:endParaRPr sz="2300" b="0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177800" marR="0" lvl="0" indent="-184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roxima Nova"/>
              <a:buChar char="●"/>
            </a:pPr>
            <a:r>
              <a:rPr lang="en" sz="2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mkdir</a:t>
            </a:r>
            <a:endParaRPr sz="2300" b="0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177800" marR="0" lvl="0" indent="-184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roxima Nova"/>
              <a:buChar char="●"/>
            </a:pPr>
            <a:r>
              <a:rPr lang="en" sz="2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touch</a:t>
            </a:r>
            <a:endParaRPr sz="2300" b="0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177800" marR="0" lvl="0" indent="-184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roxima Nova"/>
              <a:buChar char="●"/>
            </a:pPr>
            <a:r>
              <a:rPr lang="en" sz="2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find</a:t>
            </a:r>
            <a:endParaRPr sz="2300" b="0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177800" marR="0" lvl="0" indent="-184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roxima Nova"/>
              <a:buChar char="●"/>
            </a:pPr>
            <a:r>
              <a:rPr lang="en" sz="2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grep</a:t>
            </a:r>
            <a:endParaRPr sz="2300" b="0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2300" b="0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2300" b="0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15" name="Google Shape;515;p96"/>
          <p:cNvSpPr txBox="1"/>
          <p:nvPr/>
        </p:nvSpPr>
        <p:spPr>
          <a:xfrm>
            <a:off x="3330834" y="1537842"/>
            <a:ext cx="1158300" cy="3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177800" marR="0" lvl="0" indent="-184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roxima Nova"/>
              <a:buChar char="●"/>
            </a:pPr>
            <a:r>
              <a:rPr lang="en" sz="2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sudo</a:t>
            </a:r>
            <a:endParaRPr sz="2300" b="0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177800" marR="0" lvl="0" indent="-184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roxima Nova"/>
              <a:buChar char="●"/>
            </a:pPr>
            <a:r>
              <a:rPr lang="en" sz="2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head</a:t>
            </a:r>
            <a:endParaRPr sz="2300" b="0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177800" marR="0" lvl="0" indent="-184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roxima Nova"/>
              <a:buChar char="●"/>
            </a:pPr>
            <a:r>
              <a:rPr lang="en" sz="2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tail</a:t>
            </a:r>
            <a:endParaRPr sz="2300" b="0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177800" marR="0" lvl="0" indent="-184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roxima Nova"/>
              <a:buChar char="●"/>
            </a:pPr>
            <a:r>
              <a:rPr lang="en" sz="2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ping</a:t>
            </a:r>
            <a:endParaRPr sz="2300" b="0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177800" marR="0" lvl="0" indent="-184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roxima Nova"/>
              <a:buChar char="●"/>
            </a:pPr>
            <a:r>
              <a:rPr lang="en" sz="2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wget</a:t>
            </a:r>
            <a:endParaRPr sz="2300" b="0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177800" marR="0" lvl="0" indent="-184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roxima Nova"/>
              <a:buChar char="●"/>
            </a:pPr>
            <a:r>
              <a:rPr lang="en" sz="2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uname</a:t>
            </a:r>
            <a:endParaRPr sz="2300" b="0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2300" b="0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2300" b="0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16" name="Google Shape;516;p96"/>
          <p:cNvSpPr txBox="1"/>
          <p:nvPr/>
        </p:nvSpPr>
        <p:spPr>
          <a:xfrm>
            <a:off x="4964541" y="1537838"/>
            <a:ext cx="1341600" cy="19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177800" marR="0" lvl="0" indent="-184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roxima Nova"/>
              <a:buChar char="●"/>
            </a:pPr>
            <a:r>
              <a:rPr lang="en" sz="2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top</a:t>
            </a:r>
            <a:endParaRPr sz="2300" b="0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177800" marR="0" lvl="0" indent="-184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roxima Nova"/>
              <a:buChar char="●"/>
            </a:pPr>
            <a:r>
              <a:rPr lang="en" sz="2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history</a:t>
            </a:r>
            <a:endParaRPr sz="2300" b="0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177800" marR="0" lvl="0" indent="-184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roxima Nova"/>
              <a:buChar char="●"/>
            </a:pPr>
            <a:r>
              <a:rPr lang="en" sz="2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date</a:t>
            </a:r>
            <a:endParaRPr sz="2300" b="0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177800" marR="0" lvl="0" indent="-184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roxima Nova"/>
              <a:buChar char="●"/>
            </a:pPr>
            <a:r>
              <a:rPr lang="en" sz="2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whoami</a:t>
            </a:r>
            <a:endParaRPr sz="2300" b="0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1778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endParaRPr sz="2300" b="0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2300" b="0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2300" b="0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97"/>
          <p:cNvSpPr txBox="1"/>
          <p:nvPr/>
        </p:nvSpPr>
        <p:spPr>
          <a:xfrm>
            <a:off x="584154" y="631933"/>
            <a:ext cx="7975800" cy="11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EA5B25"/>
              </a:buClr>
              <a:buSzPts val="5300"/>
              <a:buFont typeface="Assistant"/>
              <a:buNone/>
            </a:pPr>
            <a:r>
              <a:rPr lang="en" sz="5300" b="1" i="0" u="none" strike="noStrike" cap="none">
                <a:solidFill>
                  <a:srgbClr val="EA5B25"/>
                </a:solidFill>
                <a:latin typeface="Assistant"/>
                <a:ea typeface="Assistant"/>
                <a:cs typeface="Assistant"/>
                <a:sym typeface="Assistant"/>
              </a:rPr>
              <a:t>Variables revisited</a:t>
            </a:r>
            <a:endParaRPr sz="18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22" name="Google Shape;522;p97"/>
          <p:cNvSpPr txBox="1"/>
          <p:nvPr/>
        </p:nvSpPr>
        <p:spPr>
          <a:xfrm>
            <a:off x="516684" y="1577259"/>
            <a:ext cx="6837600" cy="3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1778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endParaRPr sz="2300" b="0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1778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" sz="2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$ DATE=$(date)</a:t>
            </a:r>
            <a:endParaRPr sz="2300" b="0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1778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" sz="2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$ echo “today’s date is $DATE”</a:t>
            </a:r>
            <a:endParaRPr sz="2300" b="0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1778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" sz="2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hello world</a:t>
            </a:r>
            <a:endParaRPr sz="2300" b="0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2300" b="0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2300" b="0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91"/>
          <p:cNvSpPr txBox="1"/>
          <p:nvPr/>
        </p:nvSpPr>
        <p:spPr>
          <a:xfrm>
            <a:off x="280122" y="2059418"/>
            <a:ext cx="7975800" cy="11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EA5B25"/>
              </a:buClr>
              <a:buSzPts val="5300"/>
              <a:buFont typeface="Assistant"/>
              <a:buNone/>
            </a:pPr>
            <a:r>
              <a:rPr lang="en" sz="5300" b="1" dirty="0">
                <a:solidFill>
                  <a:srgbClr val="EA5B25"/>
                </a:solidFill>
                <a:latin typeface="Assistant"/>
                <a:ea typeface="Helvetica Neue"/>
                <a:cs typeface="Assistant"/>
                <a:sym typeface="Assistant"/>
              </a:rPr>
              <a:t>Practice</a:t>
            </a:r>
            <a:endParaRPr sz="1800" b="0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356EC0-A861-0884-8CBF-45D12C32F0DD}"/>
              </a:ext>
            </a:extLst>
          </p:cNvPr>
          <p:cNvSpPr txBox="1"/>
          <p:nvPr/>
        </p:nvSpPr>
        <p:spPr>
          <a:xfrm>
            <a:off x="280122" y="3376246"/>
            <a:ext cx="266906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Go to Windows Terminal for Ubuntu and practice some </a:t>
            </a:r>
            <a:r>
              <a:rPr lang="en-US" dirty="0" err="1"/>
              <a:t>linux</a:t>
            </a:r>
            <a:r>
              <a:rPr lang="en-US" dirty="0"/>
              <a:t> commands:</a:t>
            </a:r>
          </a:p>
          <a:p>
            <a:r>
              <a:rPr lang="en-US" dirty="0"/>
              <a:t>ls, </a:t>
            </a:r>
            <a:r>
              <a:rPr lang="en-US" dirty="0" err="1"/>
              <a:t>cd,rm,etc</a:t>
            </a:r>
            <a:r>
              <a:rPr lang="en-US" dirty="0"/>
              <a:t>.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11419609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98"/>
          <p:cNvSpPr txBox="1"/>
          <p:nvPr/>
        </p:nvSpPr>
        <p:spPr>
          <a:xfrm>
            <a:off x="280122" y="2059418"/>
            <a:ext cx="7975800" cy="11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EA5B25"/>
              </a:buClr>
              <a:buSzPts val="5300"/>
              <a:buFont typeface="Assistant"/>
              <a:buNone/>
            </a:pPr>
            <a:r>
              <a:rPr lang="en" sz="5300" b="1" i="0" u="none" strike="noStrike" cap="none">
                <a:solidFill>
                  <a:srgbClr val="EA5B25"/>
                </a:solidFill>
                <a:latin typeface="Assistant"/>
                <a:ea typeface="Assistant"/>
                <a:cs typeface="Assistant"/>
                <a:sym typeface="Assistant"/>
              </a:rPr>
              <a:t>JOB OPPORTUNITIES</a:t>
            </a:r>
            <a:endParaRPr sz="18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64"/>
          <p:cNvSpPr txBox="1"/>
          <p:nvPr/>
        </p:nvSpPr>
        <p:spPr>
          <a:xfrm>
            <a:off x="280122" y="2059418"/>
            <a:ext cx="7975800" cy="11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EA5B25"/>
              </a:buClr>
              <a:buSzPts val="5300"/>
              <a:buFont typeface="Assistant"/>
              <a:buNone/>
            </a:pPr>
            <a:r>
              <a:rPr lang="en" sz="5300" b="1" i="0" u="none" strike="noStrike" cap="none">
                <a:solidFill>
                  <a:srgbClr val="EA5B25"/>
                </a:solidFill>
                <a:latin typeface="Assistant"/>
                <a:ea typeface="Assistant"/>
                <a:cs typeface="Assistant"/>
                <a:sym typeface="Assistant"/>
              </a:rPr>
              <a:t>Repetition</a:t>
            </a:r>
            <a:endParaRPr sz="18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" name="Google Shape;532;p9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777416"/>
            <a:ext cx="9143999" cy="33660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7" name="Google Shape;537;p10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919284"/>
            <a:ext cx="9143999" cy="4465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" name="Google Shape;542;p10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747159"/>
            <a:ext cx="9143999" cy="43963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102"/>
          <p:cNvSpPr txBox="1"/>
          <p:nvPr/>
        </p:nvSpPr>
        <p:spPr>
          <a:xfrm>
            <a:off x="280122" y="2059418"/>
            <a:ext cx="7975800" cy="11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EA5B25"/>
              </a:buClr>
              <a:buSzPts val="5300"/>
              <a:buFont typeface="Assistant"/>
              <a:buNone/>
            </a:pPr>
            <a:r>
              <a:rPr lang="en" sz="5300" b="1" i="0" u="none" strike="noStrike" cap="none">
                <a:solidFill>
                  <a:srgbClr val="EA5B25"/>
                </a:solidFill>
                <a:latin typeface="Assistant"/>
                <a:ea typeface="Assistant"/>
                <a:cs typeface="Assistant"/>
                <a:sym typeface="Assistant"/>
              </a:rPr>
              <a:t>Q&amp;A</a:t>
            </a:r>
            <a:endParaRPr sz="18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103"/>
          <p:cNvSpPr txBox="1"/>
          <p:nvPr/>
        </p:nvSpPr>
        <p:spPr>
          <a:xfrm>
            <a:off x="529514" y="2188177"/>
            <a:ext cx="4041300" cy="145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B5D27"/>
              </a:buClr>
              <a:buSzPts val="5000"/>
              <a:buFont typeface="Arial"/>
              <a:buNone/>
            </a:pPr>
            <a:r>
              <a:rPr lang="en" sz="5000" b="1" i="0" u="none" strike="noStrike" cap="none">
                <a:solidFill>
                  <a:srgbClr val="EB5D27"/>
                </a:solidFill>
                <a:latin typeface="Arial"/>
                <a:ea typeface="Arial"/>
                <a:cs typeface="Arial"/>
                <a:sym typeface="Arial"/>
              </a:rPr>
              <a:t>THANK YOU!</a:t>
            </a:r>
            <a:endParaRPr sz="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65"/>
          <p:cNvSpPr txBox="1"/>
          <p:nvPr/>
        </p:nvSpPr>
        <p:spPr>
          <a:xfrm>
            <a:off x="701991" y="826416"/>
            <a:ext cx="7448400" cy="5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EA5B25"/>
              </a:buClr>
              <a:buSzPts val="15000"/>
              <a:buFont typeface="Proxima Nova"/>
              <a:buNone/>
            </a:pPr>
            <a:r>
              <a:rPr lang="en" sz="3600" b="1" i="0" u="none" strike="noStrike" cap="none">
                <a:solidFill>
                  <a:srgbClr val="EA5B25"/>
                </a:solidFill>
                <a:latin typeface="Proxima Nova"/>
                <a:ea typeface="Proxima Nova"/>
                <a:cs typeface="Proxima Nova"/>
                <a:sym typeface="Proxima Nova"/>
              </a:rPr>
              <a:t>What is computer science</a:t>
            </a:r>
            <a:endParaRPr sz="3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65"/>
          <p:cNvSpPr txBox="1"/>
          <p:nvPr/>
        </p:nvSpPr>
        <p:spPr>
          <a:xfrm>
            <a:off x="618497" y="1738594"/>
            <a:ext cx="7719900" cy="31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" sz="2300" b="0" i="0" u="none" strike="noStrike" cap="none">
                <a:solidFill>
                  <a:srgbClr val="2E2E2E"/>
                </a:solidFill>
                <a:latin typeface="Proxima Nova"/>
                <a:ea typeface="Proxima Nova"/>
                <a:cs typeface="Proxima Nova"/>
                <a:sym typeface="Proxima Nova"/>
              </a:rPr>
              <a:t> The science of information-processing with computers</a:t>
            </a:r>
            <a:endParaRPr sz="2300" b="0" i="0" u="none" strike="noStrike" cap="none">
              <a:solidFill>
                <a:srgbClr val="2E2E2E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endParaRPr sz="2300" b="0" i="0" u="none" strike="noStrike" cap="none">
              <a:solidFill>
                <a:srgbClr val="2E2E2E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73" name="Google Shape;273;p6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49425" y="2380313"/>
            <a:ext cx="4144932" cy="20724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66"/>
          <p:cNvSpPr txBox="1">
            <a:spLocks noGrp="1"/>
          </p:cNvSpPr>
          <p:nvPr>
            <p:ph type="title"/>
          </p:nvPr>
        </p:nvSpPr>
        <p:spPr>
          <a:xfrm flipH="1">
            <a:off x="7430353" y="1241775"/>
            <a:ext cx="1653000" cy="10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/>
              <a:t>Quiz</a:t>
            </a:r>
            <a:endParaRPr/>
          </a:p>
        </p:txBody>
      </p:sp>
      <p:sp>
        <p:nvSpPr>
          <p:cNvPr id="279" name="Google Shape;279;p66"/>
          <p:cNvSpPr txBox="1">
            <a:spLocks noGrp="1"/>
          </p:cNvSpPr>
          <p:nvPr>
            <p:ph type="subTitle" idx="1"/>
          </p:nvPr>
        </p:nvSpPr>
        <p:spPr>
          <a:xfrm>
            <a:off x="5832925" y="3466328"/>
            <a:ext cx="3068700" cy="11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Dosis Light"/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How Computers Work YouTube series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80" name="Google Shape;280;p66"/>
          <p:cNvSpPr txBox="1"/>
          <p:nvPr/>
        </p:nvSpPr>
        <p:spPr>
          <a:xfrm>
            <a:off x="339094" y="585609"/>
            <a:ext cx="5952000" cy="2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Dosis Light"/>
              <a:buNone/>
            </a:pPr>
            <a:r>
              <a:rPr lang="en" sz="18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Question 1</a:t>
            </a:r>
            <a:r>
              <a:rPr lang="en"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: How many videos are in the sequence?</a:t>
            </a:r>
            <a:endParaRPr sz="1800" b="0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81" name="Google Shape;281;p66"/>
          <p:cNvSpPr txBox="1"/>
          <p:nvPr/>
        </p:nvSpPr>
        <p:spPr>
          <a:xfrm>
            <a:off x="606598" y="827534"/>
            <a:ext cx="3446400" cy="2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" sz="17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Answer: 6</a:t>
            </a:r>
            <a:endParaRPr sz="1700" b="0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82" name="Google Shape;282;p66"/>
          <p:cNvSpPr txBox="1"/>
          <p:nvPr/>
        </p:nvSpPr>
        <p:spPr>
          <a:xfrm>
            <a:off x="339094" y="1124353"/>
            <a:ext cx="6878700" cy="2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Dosis Light"/>
              <a:buNone/>
            </a:pPr>
            <a:r>
              <a:rPr lang="en" sz="18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Question 2</a:t>
            </a:r>
            <a:r>
              <a:rPr lang="en"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: What's the name of the guy starting the first video?</a:t>
            </a:r>
            <a:endParaRPr sz="1800" b="0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83" name="Google Shape;283;p66"/>
          <p:cNvSpPr txBox="1"/>
          <p:nvPr/>
        </p:nvSpPr>
        <p:spPr>
          <a:xfrm>
            <a:off x="606598" y="1412640"/>
            <a:ext cx="3863100" cy="2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Dosis Light"/>
              <a:buNone/>
            </a:pPr>
            <a:r>
              <a:rPr lang="en"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Answer: Bill Gates</a:t>
            </a:r>
            <a:endParaRPr sz="1800" b="0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84" name="Google Shape;284;p66"/>
          <p:cNvSpPr txBox="1"/>
          <p:nvPr/>
        </p:nvSpPr>
        <p:spPr>
          <a:xfrm>
            <a:off x="339094" y="1700934"/>
            <a:ext cx="6878700" cy="6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Dosis Light"/>
              <a:buNone/>
            </a:pPr>
            <a:r>
              <a:rPr lang="en" sz="18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Question 3</a:t>
            </a:r>
            <a:r>
              <a:rPr lang="en"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: Do you know, which system this guy has developed and sold to IBM?</a:t>
            </a:r>
            <a:endParaRPr sz="1800" b="0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85" name="Google Shape;285;p66"/>
          <p:cNvSpPr txBox="1"/>
          <p:nvPr/>
        </p:nvSpPr>
        <p:spPr>
          <a:xfrm>
            <a:off x="606597" y="2239679"/>
            <a:ext cx="3863100" cy="2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Dosis Light"/>
              <a:buNone/>
            </a:pPr>
            <a:r>
              <a:rPr lang="en"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Answer: MS DOS</a:t>
            </a:r>
            <a:endParaRPr sz="1800" b="0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86" name="Google Shape;286;p66"/>
          <p:cNvSpPr txBox="1"/>
          <p:nvPr/>
        </p:nvSpPr>
        <p:spPr>
          <a:xfrm>
            <a:off x="339092" y="2596753"/>
            <a:ext cx="4797300" cy="2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Dosis Light"/>
              <a:buNone/>
            </a:pPr>
            <a:r>
              <a:rPr lang="en" sz="18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Question 4</a:t>
            </a:r>
            <a:r>
              <a:rPr lang="en"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: What does "MS DOS" means?</a:t>
            </a:r>
            <a:endParaRPr sz="1800" b="0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87" name="Google Shape;287;p66"/>
          <p:cNvSpPr txBox="1"/>
          <p:nvPr/>
        </p:nvSpPr>
        <p:spPr>
          <a:xfrm>
            <a:off x="606601" y="2883938"/>
            <a:ext cx="4847100" cy="2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Dosis Light"/>
              <a:buNone/>
            </a:pPr>
            <a:r>
              <a:rPr lang="en"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Answer: </a:t>
            </a:r>
            <a:r>
              <a:rPr lang="en" sz="18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M</a:t>
            </a:r>
            <a:r>
              <a:rPr lang="en"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icro</a:t>
            </a:r>
            <a:r>
              <a:rPr lang="en" sz="18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s</a:t>
            </a:r>
            <a:r>
              <a:rPr lang="en"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oft </a:t>
            </a:r>
            <a:r>
              <a:rPr lang="en" sz="18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D</a:t>
            </a:r>
            <a:r>
              <a:rPr lang="en"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isk </a:t>
            </a:r>
            <a:r>
              <a:rPr lang="en" sz="18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O</a:t>
            </a:r>
            <a:r>
              <a:rPr lang="en"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perating </a:t>
            </a:r>
            <a:r>
              <a:rPr lang="en" sz="18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S</a:t>
            </a:r>
            <a:r>
              <a:rPr lang="en"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ystem</a:t>
            </a:r>
            <a:endParaRPr sz="1800" b="0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88" name="Google Shape;288;p66"/>
          <p:cNvSpPr txBox="1"/>
          <p:nvPr/>
        </p:nvSpPr>
        <p:spPr>
          <a:xfrm>
            <a:off x="345795" y="3324497"/>
            <a:ext cx="4797300" cy="2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2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Dosis Light"/>
              <a:buNone/>
            </a:pPr>
            <a:r>
              <a:rPr lang="en" sz="18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Question 5</a:t>
            </a:r>
            <a:r>
              <a:rPr lang="en"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: What are the four main tasks a computer does, mentioned in the videos?</a:t>
            </a:r>
            <a:endParaRPr sz="1800" b="0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89" name="Google Shape;289;p66"/>
          <p:cNvSpPr txBox="1"/>
          <p:nvPr/>
        </p:nvSpPr>
        <p:spPr>
          <a:xfrm>
            <a:off x="604848" y="3946697"/>
            <a:ext cx="4847100" cy="2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Dosis Light"/>
              <a:buNone/>
            </a:pPr>
            <a:r>
              <a:rPr lang="en"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Answer: Input, Store, Process, Output</a:t>
            </a:r>
            <a:endParaRPr sz="1800" b="0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67"/>
          <p:cNvSpPr txBox="1"/>
          <p:nvPr/>
        </p:nvSpPr>
        <p:spPr>
          <a:xfrm>
            <a:off x="280122" y="2059418"/>
            <a:ext cx="7975800" cy="11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EA5B25"/>
              </a:buClr>
              <a:buSzPts val="5300"/>
              <a:buFont typeface="Assistant"/>
              <a:buNone/>
            </a:pPr>
            <a:r>
              <a:rPr lang="en" sz="5300" b="1" i="0" u="none" strike="noStrike" cap="none">
                <a:solidFill>
                  <a:srgbClr val="EA5B25"/>
                </a:solidFill>
                <a:latin typeface="Assistant"/>
                <a:ea typeface="Assistant"/>
                <a:cs typeface="Assistant"/>
                <a:sym typeface="Assistant"/>
              </a:rPr>
              <a:t>OPERATING SYSTEM (OS) BASICS</a:t>
            </a:r>
            <a:endParaRPr sz="18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68"/>
          <p:cNvSpPr txBox="1"/>
          <p:nvPr/>
        </p:nvSpPr>
        <p:spPr>
          <a:xfrm>
            <a:off x="280125" y="947486"/>
            <a:ext cx="8360100" cy="385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EA5B25"/>
              </a:buClr>
              <a:buSzPts val="5300"/>
              <a:buFont typeface="Assistant"/>
              <a:buNone/>
            </a:pPr>
            <a:endParaRPr sz="18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00" name="Google Shape;300;p68"/>
          <p:cNvSpPr/>
          <p:nvPr/>
        </p:nvSpPr>
        <p:spPr>
          <a:xfrm>
            <a:off x="6628641" y="258881"/>
            <a:ext cx="2409300" cy="4782600"/>
          </a:xfrm>
          <a:prstGeom prst="roundRect">
            <a:avLst>
              <a:gd name="adj" fmla="val 5089"/>
            </a:avLst>
          </a:prstGeom>
          <a:solidFill>
            <a:srgbClr val="F3F3F3"/>
          </a:solidFill>
          <a:ln w="9525" cap="flat" cmpd="sng">
            <a:solidFill>
              <a:srgbClr val="5E5E5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endParaRPr sz="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1" name="Google Shape;301;p68"/>
          <p:cNvPicPr preferRelativeResize="0"/>
          <p:nvPr/>
        </p:nvPicPr>
        <p:blipFill rotWithShape="1">
          <a:blip r:embed="rId3">
            <a:alphaModFix/>
          </a:blip>
          <a:srcRect l="1890" t="2653" r="2149" b="3914"/>
          <a:stretch/>
        </p:blipFill>
        <p:spPr>
          <a:xfrm>
            <a:off x="77934" y="1213547"/>
            <a:ext cx="3621994" cy="2645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6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817847" y="493214"/>
            <a:ext cx="685800" cy="63805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6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539770" y="504509"/>
            <a:ext cx="685800" cy="61546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6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261691" y="504507"/>
            <a:ext cx="685801" cy="660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68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833944" y="1384523"/>
            <a:ext cx="685801" cy="726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68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8277787" y="1405023"/>
            <a:ext cx="685800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68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7555865" y="1384524"/>
            <a:ext cx="685800" cy="67660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68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6850041" y="3701855"/>
            <a:ext cx="2097449" cy="1179816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68"/>
          <p:cNvSpPr/>
          <p:nvPr/>
        </p:nvSpPr>
        <p:spPr>
          <a:xfrm>
            <a:off x="4243809" y="558628"/>
            <a:ext cx="1860000" cy="4026300"/>
          </a:xfrm>
          <a:prstGeom prst="roundRect">
            <a:avLst>
              <a:gd name="adj" fmla="val 8920"/>
            </a:avLst>
          </a:prstGeom>
          <a:solidFill>
            <a:srgbClr val="EB5B25">
              <a:alpha val="80000"/>
            </a:srgbClr>
          </a:solidFill>
          <a:ln w="9525" cap="flat" cmpd="sng">
            <a:solidFill>
              <a:srgbClr val="5E5E5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0" i="0" u="none" strike="noStrike" cap="none">
                <a:solidFill>
                  <a:srgbClr val="FFFFFF"/>
                </a:solidFill>
                <a:latin typeface="Ubuntu Light"/>
                <a:ea typeface="Ubuntu Light"/>
                <a:cs typeface="Ubuntu Light"/>
                <a:sym typeface="Ubuntu Light"/>
              </a:rPr>
              <a:t>Operating System</a:t>
            </a:r>
            <a:endParaRPr sz="2000" b="0" i="0" u="none" strike="noStrike" cap="none">
              <a:solidFill>
                <a:srgbClr val="FFFFFF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sp>
        <p:nvSpPr>
          <p:cNvPr id="310" name="Google Shape;310;p68"/>
          <p:cNvSpPr/>
          <p:nvPr/>
        </p:nvSpPr>
        <p:spPr>
          <a:xfrm>
            <a:off x="3720038" y="2466159"/>
            <a:ext cx="503700" cy="26580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D5D5D5"/>
          </a:solidFill>
          <a:ln w="9525" cap="flat" cmpd="sng">
            <a:solidFill>
              <a:srgbClr val="5E5E5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endParaRPr sz="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68"/>
          <p:cNvSpPr/>
          <p:nvPr/>
        </p:nvSpPr>
        <p:spPr>
          <a:xfrm>
            <a:off x="6103659" y="4158900"/>
            <a:ext cx="730200" cy="26580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D5D5D5"/>
          </a:solidFill>
          <a:ln w="9525" cap="flat" cmpd="sng">
            <a:solidFill>
              <a:srgbClr val="5E5E5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endParaRPr sz="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2" name="Google Shape;312;p68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6850036" y="2330931"/>
            <a:ext cx="2097459" cy="1179815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68"/>
          <p:cNvSpPr/>
          <p:nvPr/>
        </p:nvSpPr>
        <p:spPr>
          <a:xfrm>
            <a:off x="6103659" y="701846"/>
            <a:ext cx="730200" cy="26580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D5D5D5"/>
          </a:solidFill>
          <a:ln w="9525" cap="flat" cmpd="sng">
            <a:solidFill>
              <a:srgbClr val="5E5E5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endParaRPr sz="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" name="Google Shape;314;p68"/>
          <p:cNvSpPr/>
          <p:nvPr/>
        </p:nvSpPr>
        <p:spPr>
          <a:xfrm>
            <a:off x="6103659" y="1615055"/>
            <a:ext cx="730200" cy="26580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D5D5D5"/>
          </a:solidFill>
          <a:ln w="9525" cap="flat" cmpd="sng">
            <a:solidFill>
              <a:srgbClr val="5E5E5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endParaRPr sz="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68"/>
          <p:cNvSpPr/>
          <p:nvPr/>
        </p:nvSpPr>
        <p:spPr>
          <a:xfrm>
            <a:off x="6103659" y="2886975"/>
            <a:ext cx="730200" cy="26580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D5D5D5"/>
          </a:solidFill>
          <a:ln w="9525" cap="flat" cmpd="sng">
            <a:solidFill>
              <a:srgbClr val="5E5E5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endParaRPr sz="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69"/>
          <p:cNvSpPr txBox="1"/>
          <p:nvPr/>
        </p:nvSpPr>
        <p:spPr>
          <a:xfrm>
            <a:off x="280122" y="2059418"/>
            <a:ext cx="7975800" cy="11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EA5B25"/>
              </a:buClr>
              <a:buSzPts val="5300"/>
              <a:buFont typeface="Assistant"/>
              <a:buNone/>
            </a:pPr>
            <a:r>
              <a:rPr lang="en" sz="5300" b="1" i="0" u="none" strike="noStrike" cap="none">
                <a:solidFill>
                  <a:srgbClr val="EA5B25"/>
                </a:solidFill>
                <a:latin typeface="Assistant"/>
                <a:ea typeface="Assistant"/>
                <a:cs typeface="Assistant"/>
                <a:sym typeface="Assistant"/>
              </a:rPr>
              <a:t>What operating systems do you know?</a:t>
            </a:r>
            <a:endParaRPr sz="18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Metadata/LabelInfo.xml><?xml version="1.0" encoding="utf-8"?>
<clbl:labelList xmlns:clbl="http://schemas.microsoft.com/office/2020/mipLabelMetadata">
  <clbl:label id="{5fae8262-b78e-4366-8929-a5d6aac95320}" enabled="1" method="Standard" siteId="{cf36141c-ddd7-45a7-b073-111f66d0b30c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531</Words>
  <Application>Microsoft Office PowerPoint</Application>
  <PresentationFormat>On-screen Show (16:9)</PresentationFormat>
  <Paragraphs>123</Paragraphs>
  <Slides>44</Slides>
  <Notes>44</Notes>
  <HiddenSlides>3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44</vt:i4>
      </vt:variant>
    </vt:vector>
  </HeadingPairs>
  <TitlesOfParts>
    <vt:vector size="58" baseType="lpstr">
      <vt:lpstr>Proxima Nova</vt:lpstr>
      <vt:lpstr>Calibri</vt:lpstr>
      <vt:lpstr>Ubuntu Light</vt:lpstr>
      <vt:lpstr>Times</vt:lpstr>
      <vt:lpstr>Josefin Sans</vt:lpstr>
      <vt:lpstr>Helvetica Neue Light</vt:lpstr>
      <vt:lpstr>Assistant</vt:lpstr>
      <vt:lpstr>Staatliches</vt:lpstr>
      <vt:lpstr>Helvetica Neue</vt:lpstr>
      <vt:lpstr>Dosis Light</vt:lpstr>
      <vt:lpstr>Arial</vt:lpstr>
      <vt:lpstr>Simple Light</vt:lpstr>
      <vt:lpstr>Simple Light</vt:lpstr>
      <vt:lpstr>21_BasicWhite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Quiz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Neslihan Keskin</cp:lastModifiedBy>
  <cp:revision>2</cp:revision>
  <dcterms:modified xsi:type="dcterms:W3CDTF">2023-11-07T17:59:39Z</dcterms:modified>
</cp:coreProperties>
</file>